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83CA-8F86-45EA-B2B2-64EA4E57AB1B}" type="datetimeFigureOut">
              <a:rPr lang="ko-KR" altLang="en-US" smtClean="0"/>
              <a:pPr/>
              <a:t>2016-10-21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D2F51-6410-4AAF-B3F9-9F0691F7DF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hko/android_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Skip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357430"/>
            <a:ext cx="702643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Repository settings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7443790" cy="408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Remote</a:t>
            </a:r>
            <a:r>
              <a:rPr lang="ko-KR" altLang="en-US" sz="1800" dirty="0" smtClean="0"/>
              <a:t>선택하여 </a:t>
            </a:r>
            <a:r>
              <a:rPr lang="en-US" altLang="ko-KR" sz="1800" dirty="0" smtClean="0"/>
              <a:t>“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github.com/khko/android_edu</a:t>
            </a:r>
            <a:r>
              <a:rPr lang="en-US" sz="1800" dirty="0" smtClean="0"/>
              <a:t>.git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입력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571744"/>
            <a:ext cx="7130492" cy="39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Clone </a:t>
            </a:r>
            <a:r>
              <a:rPr lang="ko-KR" altLang="en-US" sz="1800" dirty="0" smtClean="0"/>
              <a:t>탭에서 </a:t>
            </a:r>
            <a:r>
              <a:rPr lang="en-US" altLang="ko-KR" sz="1800" dirty="0" smtClean="0"/>
              <a:t>“Clone </a:t>
            </a:r>
            <a:r>
              <a:rPr lang="en-US" altLang="ko-KR" sz="1800" dirty="0" err="1" smtClean="0"/>
              <a:t>khko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android_edu</a:t>
            </a:r>
            <a:r>
              <a:rPr lang="en-US" altLang="ko-KR" sz="1800" dirty="0" smtClean="0"/>
              <a:t>”</a:t>
            </a:r>
            <a:r>
              <a:rPr lang="ko-KR" altLang="en-US" sz="1800" dirty="0" smtClean="0"/>
              <a:t>선택 후</a:t>
            </a:r>
            <a:r>
              <a:rPr lang="en-US" altLang="ko-KR" sz="1800" dirty="0" smtClean="0"/>
              <a:t> sync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57430"/>
            <a:ext cx="6657972" cy="365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activity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정식 버전 </a:t>
            </a:r>
            <a:r>
              <a:rPr lang="ko-KR" altLang="en-US" sz="1800" dirty="0" err="1" smtClean="0"/>
              <a:t>만들기전</a:t>
            </a:r>
            <a:r>
              <a:rPr lang="ko-KR" altLang="en-US" sz="1800" dirty="0" smtClean="0"/>
              <a:t> 테스트용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 생성 </a:t>
            </a:r>
            <a:r>
              <a:rPr lang="en-US" altLang="ko-KR" sz="1800" dirty="0" smtClean="0"/>
              <a:t>(Empty Activity)</a:t>
            </a:r>
          </a:p>
          <a:p>
            <a:r>
              <a:rPr lang="ko-KR" altLang="en-US" sz="1800" dirty="0" smtClean="0"/>
              <a:t>화면 개수대로 버튼을 만든다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6533683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 activity </a:t>
            </a:r>
            <a:r>
              <a:rPr lang="ko-KR" altLang="en-US" dirty="0" smtClean="0"/>
              <a:t>만들</a:t>
            </a:r>
            <a:r>
              <a:rPr lang="ko-KR" altLang="en-US" dirty="0"/>
              <a:t>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버튼별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콜백</a:t>
            </a:r>
            <a:r>
              <a:rPr lang="ko-KR" altLang="en-US" sz="1800" dirty="0" smtClean="0"/>
              <a:t> 함수를 만들고 버튼이 클릭되면 호출되도록 설정한다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Xml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 lvl="1">
              <a:buNone/>
            </a:pPr>
            <a:r>
              <a:rPr lang="en-US" sz="1400" dirty="0" err="1" smtClean="0"/>
              <a:t>android:onClick</a:t>
            </a:r>
            <a:r>
              <a:rPr lang="en-US" sz="1400" dirty="0" smtClean="0"/>
              <a:t>=“</a:t>
            </a:r>
            <a:r>
              <a:rPr lang="ko-KR" altLang="en-US" sz="1400" dirty="0" smtClean="0"/>
              <a:t>멤버함수이름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속성추가</a:t>
            </a: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800" dirty="0" smtClean="0"/>
              <a:t>JAVA </a:t>
            </a:r>
            <a:r>
              <a:rPr lang="ko-KR" altLang="en-US" sz="1800" dirty="0" smtClean="0"/>
              <a:t>코드 이용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400" dirty="0" smtClean="0"/>
              <a:t>Button </a:t>
            </a:r>
            <a:r>
              <a:rPr lang="en-US" sz="1400" dirty="0" err="1" smtClean="0"/>
              <a:t>btnFullScreen</a:t>
            </a:r>
            <a:r>
              <a:rPr lang="en-US" sz="1400" dirty="0" smtClean="0"/>
              <a:t> = (Button)</a:t>
            </a:r>
            <a:r>
              <a:rPr lang="en-US" sz="1400" dirty="0" err="1" smtClean="0"/>
              <a:t>this.findViewById</a:t>
            </a:r>
            <a:r>
              <a:rPr lang="en-US" sz="1400" dirty="0" smtClean="0"/>
              <a:t>(</a:t>
            </a:r>
            <a:r>
              <a:rPr lang="en-US" sz="1400" dirty="0" err="1" smtClean="0"/>
              <a:t>R.id.</a:t>
            </a:r>
            <a:r>
              <a:rPr lang="en-US" sz="1400" i="1" dirty="0" err="1" smtClean="0"/>
              <a:t>btnFullScreen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btnFullScreen.setOnClickListener</a:t>
            </a:r>
            <a:r>
              <a:rPr lang="en-US" sz="1400" dirty="0" smtClean="0"/>
              <a:t>(new </a:t>
            </a:r>
            <a:r>
              <a:rPr lang="en-US" sz="1400" dirty="0" err="1" smtClean="0"/>
              <a:t>View.OnClickListener</a:t>
            </a:r>
            <a:r>
              <a:rPr lang="en-US" sz="1400" dirty="0" smtClean="0"/>
              <a:t>(){</a:t>
            </a:r>
            <a:br>
              <a:rPr lang="en-US" sz="1400" dirty="0" smtClean="0"/>
            </a:br>
            <a:r>
              <a:rPr lang="en-US" sz="1400" dirty="0" smtClean="0"/>
              <a:t>    @Override</a:t>
            </a:r>
            <a:br>
              <a:rPr lang="en-US" sz="1400" dirty="0" smtClean="0"/>
            </a:br>
            <a:r>
              <a:rPr lang="en-US" sz="1400" dirty="0" smtClean="0"/>
              <a:t>    public void </a:t>
            </a:r>
            <a:r>
              <a:rPr lang="en-US" sz="1400" dirty="0" err="1" smtClean="0"/>
              <a:t>onClick</a:t>
            </a:r>
            <a:r>
              <a:rPr lang="en-US" sz="1400" dirty="0" smtClean="0"/>
              <a:t>(View v) {</a:t>
            </a:r>
            <a:br>
              <a:rPr lang="en-US" sz="1400" dirty="0" smtClean="0"/>
            </a:br>
            <a:r>
              <a:rPr lang="en-US" sz="1400" dirty="0" smtClean="0"/>
              <a:t>        //</a:t>
            </a:r>
            <a:r>
              <a:rPr lang="ko-KR" altLang="en-US" sz="1400" dirty="0" smtClean="0"/>
              <a:t>동작 코딩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}</a:t>
            </a:r>
            <a:br>
              <a:rPr lang="en-US" sz="1400" dirty="0" smtClean="0"/>
            </a:br>
            <a:r>
              <a:rPr lang="en-US" sz="1400" dirty="0" smtClean="0"/>
              <a:t>});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screen Activity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800" dirty="0" err="1" smtClean="0"/>
              <a:t>Actionbar</a:t>
            </a:r>
            <a:r>
              <a:rPr lang="en-US" altLang="ko-KR" sz="1800" dirty="0" smtClean="0"/>
              <a:t>/Toolbar/Title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xml </a:t>
            </a:r>
            <a:r>
              <a:rPr lang="ko-KR" altLang="en-US" sz="1800" dirty="0" smtClean="0"/>
              <a:t>이용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	style.xml</a:t>
            </a:r>
            <a:r>
              <a:rPr lang="ko-KR" altLang="en-US" sz="1400" dirty="0" smtClean="0"/>
              <a:t>에 스타일 추가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		&lt;item name="</a:t>
            </a:r>
            <a:r>
              <a:rPr lang="en-US" sz="1400" dirty="0" err="1" smtClean="0"/>
              <a:t>windowNoTitle</a:t>
            </a:r>
            <a:r>
              <a:rPr lang="en-US" sz="1400" dirty="0" smtClean="0"/>
              <a:t>"&gt;true&lt;/item&gt;</a:t>
            </a:r>
          </a:p>
          <a:p>
            <a:pPr>
              <a:buNone/>
            </a:pPr>
            <a:r>
              <a:rPr lang="en-US" sz="1400" dirty="0" smtClean="0"/>
              <a:t>	- JAVA </a:t>
            </a:r>
            <a:r>
              <a:rPr lang="ko-KR" altLang="en-US" sz="1400" dirty="0" smtClean="0"/>
              <a:t>코드 이용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          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</a:t>
            </a:r>
            <a:r>
              <a:rPr lang="en-US" sz="1400" dirty="0" err="1" smtClean="0"/>
              <a:t>actionBar</a:t>
            </a:r>
            <a:r>
              <a:rPr lang="en-US" sz="1400" dirty="0" smtClean="0"/>
              <a:t> = </a:t>
            </a:r>
            <a:r>
              <a:rPr lang="en-US" sz="1400" dirty="0" err="1" smtClean="0"/>
              <a:t>this.getSupportActionBar</a:t>
            </a:r>
            <a:r>
              <a:rPr lang="en-US" sz="1400" dirty="0" smtClean="0"/>
              <a:t>();</a:t>
            </a:r>
            <a:endParaRPr lang="en-US" altLang="ko-KR" sz="1400" dirty="0" smtClean="0"/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actionBar.hide</a:t>
            </a:r>
            <a:r>
              <a:rPr lang="en-US" sz="1400" dirty="0" smtClean="0"/>
              <a:t>();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800" dirty="0" err="1" smtClean="0"/>
              <a:t>StatusBar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없애기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</a:t>
            </a:r>
            <a:r>
              <a:rPr lang="en-US" altLang="ko-KR" sz="1800" dirty="0" smtClean="0"/>
              <a:t>- xml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style.xml</a:t>
            </a:r>
            <a:r>
              <a:rPr lang="ko-KR" altLang="en-US" sz="1800" dirty="0" smtClean="0"/>
              <a:t>에 스타일 추가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		&lt;item name=“</a:t>
            </a:r>
            <a:r>
              <a:rPr lang="en-US" sz="1800" dirty="0" err="1" smtClean="0"/>
              <a:t>android:windowFullscreen</a:t>
            </a:r>
            <a:r>
              <a:rPr lang="en-US" sz="1800" dirty="0" smtClean="0"/>
              <a:t>"&gt;true&lt;/item&gt;</a:t>
            </a:r>
          </a:p>
          <a:p>
            <a:pPr>
              <a:buNone/>
            </a:pPr>
            <a:r>
              <a:rPr lang="en-US" sz="1800" dirty="0" smtClean="0"/>
              <a:t>	- JAVA </a:t>
            </a:r>
            <a:r>
              <a:rPr lang="ko-KR" altLang="en-US" sz="1800" dirty="0" smtClean="0"/>
              <a:t>코드 이용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400" dirty="0" err="1" smtClean="0"/>
              <a:t>this.getWindow</a:t>
            </a:r>
            <a:r>
              <a:rPr lang="en-US" sz="1400" dirty="0" smtClean="0"/>
              <a:t>().</a:t>
            </a:r>
            <a:r>
              <a:rPr lang="en-US" sz="1400" dirty="0" err="1" smtClean="0"/>
              <a:t>addFlags</a:t>
            </a:r>
            <a:r>
              <a:rPr lang="en-US" sz="1400" dirty="0" smtClean="0"/>
              <a:t>(</a:t>
            </a:r>
            <a:r>
              <a:rPr lang="en-US" sz="1400" i="1" dirty="0" smtClean="0"/>
              <a:t>FLAG_FULLSCREEN</a:t>
            </a:r>
            <a:r>
              <a:rPr lang="en-US" sz="1400" dirty="0" smtClean="0"/>
              <a:t>);</a:t>
            </a:r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진행바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막대형 </a:t>
            </a:r>
            <a:r>
              <a:rPr lang="ko-KR" altLang="en-US" sz="1800" dirty="0" err="1" smtClean="0"/>
              <a:t>진행바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400" dirty="0" smtClean="0"/>
              <a:t>원형 </a:t>
            </a:r>
            <a:r>
              <a:rPr lang="ko-KR" altLang="en-US" sz="1400" dirty="0" err="1" smtClean="0"/>
              <a:t>진행바</a:t>
            </a:r>
            <a:endParaRPr lang="en-US" altLang="ko-KR" sz="1400" dirty="0" smtClean="0"/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36957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429132"/>
            <a:ext cx="3667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진행바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ko-KR" altLang="en-US" sz="1800" dirty="0" err="1" smtClean="0"/>
              <a:t>진행바</a:t>
            </a:r>
            <a:r>
              <a:rPr lang="ko-KR" altLang="en-US" sz="1800" dirty="0" smtClean="0"/>
              <a:t> 제어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sz="1800" dirty="0" err="1" smtClean="0"/>
              <a:t>progressBar.setProgress</a:t>
            </a:r>
            <a:r>
              <a:rPr lang="en-US" sz="1800" dirty="0" smtClean="0"/>
              <a:t>(90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Handler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onCreate</a:t>
            </a:r>
            <a:r>
              <a:rPr lang="en-US" altLang="ko-KR" sz="1800" dirty="0" smtClean="0"/>
              <a:t>()</a:t>
            </a:r>
          </a:p>
          <a:p>
            <a:pPr>
              <a:buNone/>
            </a:pPr>
            <a:r>
              <a:rPr lang="en-US" altLang="ko-KR" sz="1800" dirty="0" smtClean="0"/>
              <a:t> </a:t>
            </a:r>
            <a:r>
              <a:rPr lang="en-US" altLang="ko-KR" sz="1800" dirty="0" smtClean="0"/>
              <a:t>   </a:t>
            </a:r>
            <a:r>
              <a:rPr lang="en-US" altLang="ko-KR" sz="1400" dirty="0" smtClean="0"/>
              <a:t>{</a:t>
            </a:r>
          </a:p>
          <a:p>
            <a:pPr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        …</a:t>
            </a:r>
          </a:p>
          <a:p>
            <a:pPr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        </a:t>
            </a:r>
            <a:r>
              <a:rPr lang="en-US" sz="1400" dirty="0" err="1" smtClean="0"/>
              <a:t>progressBar</a:t>
            </a:r>
            <a:r>
              <a:rPr lang="en-US" sz="1400" dirty="0" smtClean="0"/>
              <a:t> = (</a:t>
            </a:r>
            <a:r>
              <a:rPr lang="en-US" sz="1400" dirty="0" err="1" smtClean="0"/>
              <a:t>ProgressBar</a:t>
            </a:r>
            <a:r>
              <a:rPr lang="en-US" sz="1400" dirty="0" smtClean="0"/>
              <a:t>)</a:t>
            </a:r>
            <a:r>
              <a:rPr lang="en-US" sz="1400" dirty="0" err="1" smtClean="0"/>
              <a:t>this.findViewById</a:t>
            </a:r>
            <a:r>
              <a:rPr lang="en-US" sz="1400" dirty="0" smtClean="0"/>
              <a:t>(</a:t>
            </a:r>
            <a:r>
              <a:rPr lang="en-US" sz="1400" dirty="0" err="1" smtClean="0"/>
              <a:t>R.id.</a:t>
            </a:r>
            <a:r>
              <a:rPr lang="en-US" sz="1400" i="1" dirty="0" err="1" smtClean="0"/>
              <a:t>progressBar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</a:t>
            </a:r>
            <a:r>
              <a:rPr lang="en-US" sz="1400" dirty="0" err="1" smtClean="0"/>
              <a:t>handler.sendEmptyMessageDelayed</a:t>
            </a:r>
            <a:r>
              <a:rPr lang="en-US" sz="1400" dirty="0" smtClean="0"/>
              <a:t>(0</a:t>
            </a:r>
            <a:r>
              <a:rPr lang="en-US" sz="1400" dirty="0" smtClean="0"/>
              <a:t>, 1000);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 </a:t>
            </a:r>
            <a:r>
              <a:rPr lang="en-US" altLang="ko-KR" sz="1400" dirty="0" smtClean="0"/>
              <a:t>    }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sz="1800" dirty="0" smtClean="0"/>
              <a:t>Handler </a:t>
            </a:r>
            <a:r>
              <a:rPr lang="en-US" sz="1800" dirty="0" err="1" smtClean="0"/>
              <a:t>handler</a:t>
            </a:r>
            <a:r>
              <a:rPr lang="en-US" sz="1800" dirty="0" smtClean="0"/>
              <a:t> = new Handler(){</a:t>
            </a:r>
            <a:br>
              <a:rPr lang="en-US" sz="1800" dirty="0" smtClean="0"/>
            </a:br>
            <a:r>
              <a:rPr lang="en-US" sz="1800" dirty="0" smtClean="0"/>
              <a:t>    @Override</a:t>
            </a:r>
            <a:br>
              <a:rPr lang="en-US" sz="1800" dirty="0" smtClean="0"/>
            </a:br>
            <a:r>
              <a:rPr lang="en-US" sz="1800" dirty="0" smtClean="0"/>
              <a:t>    public void </a:t>
            </a:r>
            <a:r>
              <a:rPr lang="en-US" sz="1800" dirty="0" err="1" smtClean="0"/>
              <a:t>handleMessage</a:t>
            </a:r>
            <a:r>
              <a:rPr lang="en-US" sz="1800" dirty="0" smtClean="0"/>
              <a:t>(Message </a:t>
            </a:r>
            <a:r>
              <a:rPr lang="en-US" sz="1800" dirty="0" err="1" smtClean="0"/>
              <a:t>msg</a:t>
            </a:r>
            <a:r>
              <a:rPr lang="en-US" sz="1800" dirty="0" smtClean="0"/>
              <a:t>) {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super.handleMessage</a:t>
            </a:r>
            <a:r>
              <a:rPr lang="en-US" sz="1800" dirty="0" smtClean="0"/>
              <a:t>(</a:t>
            </a:r>
            <a:r>
              <a:rPr lang="en-US" sz="1800" dirty="0" err="1" smtClean="0"/>
              <a:t>msg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progressBar.setProgress</a:t>
            </a:r>
            <a:r>
              <a:rPr lang="en-US" sz="1800" dirty="0" smtClean="0"/>
              <a:t>(90);</a:t>
            </a:r>
            <a:br>
              <a:rPr lang="en-US" sz="1800" dirty="0" smtClean="0"/>
            </a:br>
            <a:r>
              <a:rPr lang="en-US" sz="1800" dirty="0" smtClean="0"/>
              <a:t>    }</a:t>
            </a:r>
            <a:br>
              <a:rPr lang="en-US" sz="1800" dirty="0" smtClean="0"/>
            </a:br>
            <a:r>
              <a:rPr lang="en-US" sz="1800" dirty="0" smtClean="0"/>
              <a:t>};</a:t>
            </a:r>
            <a:endParaRPr lang="en-US" altLang="ko-KR" sz="1800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</a:t>
            </a:r>
            <a:r>
              <a:rPr lang="ko-KR" altLang="en-US" dirty="0" smtClean="0"/>
              <a:t>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err="1" smtClean="0"/>
              <a:t>BaseAdapter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리스트 아이템 </a:t>
            </a:r>
            <a:r>
              <a:rPr lang="en-US" altLang="ko-KR" sz="1800" dirty="0" smtClean="0"/>
              <a:t>xml </a:t>
            </a:r>
            <a:r>
              <a:rPr lang="ko-KR" altLang="en-US" sz="1800" dirty="0" smtClean="0"/>
              <a:t>만들기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err="1" smtClean="0"/>
              <a:t>getView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inflation </a:t>
            </a:r>
            <a:r>
              <a:rPr lang="ko-KR" altLang="en-US" sz="1800" dirty="0" smtClean="0"/>
              <a:t>하기</a:t>
            </a: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     (</a:t>
            </a:r>
            <a:r>
              <a:rPr lang="en-US" sz="1800" dirty="0" err="1" smtClean="0"/>
              <a:t>LayoutInflater</a:t>
            </a:r>
            <a:r>
              <a:rPr lang="en-US" sz="1800" dirty="0" smtClean="0"/>
              <a:t>)</a:t>
            </a:r>
            <a:r>
              <a:rPr lang="en-US" sz="1800" dirty="0" err="1" smtClean="0"/>
              <a:t>getSystemService</a:t>
            </a:r>
            <a:r>
              <a:rPr lang="en-US" sz="1800" dirty="0" smtClean="0"/>
              <a:t>(</a:t>
            </a:r>
            <a:r>
              <a:rPr lang="en-US" sz="1800" dirty="0" err="1" smtClean="0"/>
              <a:t>Context.</a:t>
            </a:r>
            <a:r>
              <a:rPr lang="en-US" sz="1800" i="1" dirty="0" err="1" smtClean="0"/>
              <a:t>LAYOUT_INFLATER_SERVICE</a:t>
            </a:r>
            <a:r>
              <a:rPr lang="en-US" sz="1800" dirty="0" smtClean="0"/>
              <a:t>)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/>
              <a:t>리스트뷰에서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setAdapter</a:t>
            </a:r>
            <a:r>
              <a:rPr lang="ko-KR" altLang="en-US" sz="1800" dirty="0" smtClean="0"/>
              <a:t>하기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>
                <a:hlinkClick r:id="rId2"/>
              </a:rPr>
              <a:t>https://github.com/</a:t>
            </a:r>
            <a:r>
              <a:rPr lang="ko-KR" altLang="en-US" sz="1800" dirty="0" smtClean="0"/>
              <a:t>에 가입한다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133588"/>
            <a:ext cx="6643705" cy="47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sz="1800" dirty="0" smtClean="0"/>
              <a:t>Res 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menu</a:t>
            </a:r>
            <a:r>
              <a:rPr lang="ko-KR" altLang="en-US" sz="1800" dirty="0" smtClean="0"/>
              <a:t>폴더 만들기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Menu</a:t>
            </a:r>
            <a:r>
              <a:rPr lang="ko-KR" altLang="en-US" sz="1800" dirty="0" smtClean="0"/>
              <a:t>폴더에서 </a:t>
            </a:r>
            <a:r>
              <a:rPr lang="en-US" altLang="ko-KR" sz="1800" dirty="0" smtClean="0"/>
              <a:t>menu xml </a:t>
            </a:r>
            <a:r>
              <a:rPr lang="ko-KR" altLang="en-US" sz="1800" dirty="0" smtClean="0"/>
              <a:t>파일 만들기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sz="1800" dirty="0" smtClean="0"/>
              <a:t>&lt;menu </a:t>
            </a:r>
            <a:r>
              <a:rPr lang="en-US" sz="1800" dirty="0" err="1" smtClean="0"/>
              <a:t>xmlns:android</a:t>
            </a:r>
            <a:r>
              <a:rPr lang="en-US" sz="1800" dirty="0" smtClean="0"/>
              <a:t>="http://schemas.android.com/apk/res/android"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xmlns:app</a:t>
            </a:r>
            <a:r>
              <a:rPr lang="en-US" sz="1800" dirty="0" smtClean="0"/>
              <a:t>="http://schemas.android.com/apk/res-auto"&gt;</a:t>
            </a:r>
            <a:br>
              <a:rPr lang="en-US" sz="1800" dirty="0" smtClean="0"/>
            </a:br>
            <a:r>
              <a:rPr lang="en-US" sz="1800" dirty="0" smtClean="0"/>
              <a:t>    &lt;item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android:id</a:t>
            </a:r>
            <a:r>
              <a:rPr lang="en-US" sz="1800" dirty="0" smtClean="0"/>
              <a:t>="@+id/</a:t>
            </a:r>
            <a:r>
              <a:rPr lang="en-US" sz="1800" dirty="0" err="1" smtClean="0"/>
              <a:t>menu_login</a:t>
            </a:r>
            <a:r>
              <a:rPr lang="en-US" sz="1800" dirty="0" smtClean="0"/>
              <a:t>"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android:orderInCategory</a:t>
            </a:r>
            <a:r>
              <a:rPr lang="en-US" sz="1800" dirty="0" smtClean="0"/>
              <a:t>="3"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android:title</a:t>
            </a:r>
            <a:r>
              <a:rPr lang="en-US" sz="1800" dirty="0" smtClean="0"/>
              <a:t>="</a:t>
            </a:r>
            <a:r>
              <a:rPr lang="ko-KR" altLang="en-US" sz="1800" dirty="0" smtClean="0"/>
              <a:t>로그인</a:t>
            </a:r>
            <a:r>
              <a:rPr lang="en-US" altLang="ko-KR" sz="1800" dirty="0" smtClean="0"/>
              <a:t>"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/&gt;</a:t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&lt;</a:t>
            </a:r>
            <a:r>
              <a:rPr lang="en-US" sz="1800" dirty="0" smtClean="0"/>
              <a:t>item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android:id</a:t>
            </a:r>
            <a:r>
              <a:rPr lang="en-US" sz="1800" dirty="0" smtClean="0"/>
              <a:t>="@+id/</a:t>
            </a:r>
            <a:r>
              <a:rPr lang="en-US" sz="1800" dirty="0" err="1" smtClean="0"/>
              <a:t>menu_logout</a:t>
            </a:r>
            <a:r>
              <a:rPr lang="en-US" sz="1800" dirty="0" smtClean="0"/>
              <a:t>"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android:orderInCategory</a:t>
            </a:r>
            <a:r>
              <a:rPr lang="en-US" sz="1800" dirty="0" smtClean="0"/>
              <a:t>="2"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android:title</a:t>
            </a:r>
            <a:r>
              <a:rPr lang="en-US" sz="1800" dirty="0" smtClean="0"/>
              <a:t>="</a:t>
            </a:r>
            <a:r>
              <a:rPr lang="ko-KR" altLang="en-US" sz="1800" dirty="0" smtClean="0"/>
              <a:t>로그아웃</a:t>
            </a:r>
            <a:r>
              <a:rPr lang="en-US" altLang="ko-KR" sz="1800" dirty="0" smtClean="0"/>
              <a:t>"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/&gt;</a:t>
            </a:r>
            <a:br>
              <a:rPr lang="en-US" altLang="ko-KR" sz="1800" dirty="0" smtClean="0"/>
            </a:br>
            <a:r>
              <a:rPr lang="en-US" altLang="ko-KR" sz="1800" dirty="0" smtClean="0"/>
              <a:t>    &lt;</a:t>
            </a:r>
            <a:r>
              <a:rPr lang="en-US" sz="1800" dirty="0" smtClean="0"/>
              <a:t>item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android:id</a:t>
            </a:r>
            <a:r>
              <a:rPr lang="en-US" sz="1800" dirty="0" smtClean="0"/>
              <a:t>="@+id/</a:t>
            </a:r>
            <a:r>
              <a:rPr lang="en-US" sz="1800" dirty="0" err="1" smtClean="0"/>
              <a:t>menu_a</a:t>
            </a:r>
            <a:r>
              <a:rPr lang="en-US" sz="1800" dirty="0" smtClean="0"/>
              <a:t>"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android:orderInCategory</a:t>
            </a:r>
            <a:r>
              <a:rPr lang="en-US" sz="1800" dirty="0" smtClean="0"/>
              <a:t>="1"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dirty="0" err="1" smtClean="0"/>
              <a:t>android:title</a:t>
            </a:r>
            <a:r>
              <a:rPr lang="en-US" sz="1800" dirty="0" smtClean="0"/>
              <a:t>="</a:t>
            </a:r>
            <a:r>
              <a:rPr lang="ko-KR" altLang="en-US" sz="1800" dirty="0" smtClean="0"/>
              <a:t>다음</a:t>
            </a:r>
            <a:r>
              <a:rPr lang="en-US" altLang="ko-KR" sz="1800" dirty="0" smtClean="0"/>
              <a:t>"</a:t>
            </a:r>
            <a:br>
              <a:rPr lang="en-US" altLang="ko-KR" sz="1800" dirty="0" smtClean="0"/>
            </a:br>
            <a:r>
              <a:rPr lang="en-US" altLang="ko-KR" sz="1800" dirty="0" smtClean="0"/>
              <a:t>        </a:t>
            </a:r>
            <a:r>
              <a:rPr lang="en-US" sz="1800" dirty="0" err="1" smtClean="0"/>
              <a:t>app:showAsAction</a:t>
            </a:r>
            <a:r>
              <a:rPr lang="en-US" sz="1800" dirty="0" smtClean="0"/>
              <a:t>="</a:t>
            </a:r>
            <a:r>
              <a:rPr lang="en-US" sz="1800" dirty="0" err="1" smtClean="0"/>
              <a:t>ifRoom</a:t>
            </a:r>
            <a:r>
              <a:rPr lang="en-US" sz="1800" dirty="0" smtClean="0"/>
              <a:t>"</a:t>
            </a:r>
            <a:br>
              <a:rPr lang="en-US" sz="1800" dirty="0" smtClean="0"/>
            </a:br>
            <a:r>
              <a:rPr lang="en-US" sz="1800" dirty="0" smtClean="0"/>
              <a:t>        /&gt;</a:t>
            </a:r>
            <a:br>
              <a:rPr lang="en-US" sz="1800" dirty="0" smtClean="0"/>
            </a:br>
            <a:r>
              <a:rPr lang="en-US" sz="1800" dirty="0" smtClean="0"/>
              <a:t>&lt;/menu</a:t>
            </a:r>
            <a:r>
              <a:rPr lang="en-US" sz="1800" dirty="0" smtClean="0"/>
              <a:t>&gt;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해당 </a:t>
            </a:r>
            <a:r>
              <a:rPr lang="en-US" altLang="ko-KR" sz="1800" dirty="0" smtClean="0"/>
              <a:t>Activity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onCreateOptionsMenu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오버라이드</a:t>
            </a:r>
            <a:r>
              <a:rPr lang="ko-KR" altLang="en-US" sz="1800" dirty="0" smtClean="0"/>
              <a:t> 하기</a:t>
            </a:r>
            <a:endParaRPr lang="en-US" altLang="ko-KR" sz="1800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onOptionsItemSelected</a:t>
            </a:r>
            <a:r>
              <a:rPr lang="en-US" sz="1800" dirty="0" smtClean="0"/>
              <a:t>() </a:t>
            </a:r>
            <a:r>
              <a:rPr lang="ko-KR" altLang="en-US" sz="1800" dirty="0" err="1" smtClean="0"/>
              <a:t>오버라이드</a:t>
            </a:r>
            <a:r>
              <a:rPr lang="ko-KR" altLang="en-US" sz="1800" dirty="0" smtClean="0"/>
              <a:t> 하기</a:t>
            </a:r>
            <a:endParaRPr lang="en-US" altLang="ko-KR" sz="18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ko-KR" altLang="en-US" sz="1800" dirty="0" smtClean="0"/>
              <a:t>메뉴 아이템 버튼 형태로 만들기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400" dirty="0" smtClean="0"/>
              <a:t>	 </a:t>
            </a:r>
            <a:r>
              <a:rPr lang="en-US" sz="1400" dirty="0" err="1" smtClean="0"/>
              <a:t>app:showAsAction</a:t>
            </a:r>
            <a:r>
              <a:rPr lang="en-US" sz="1400" dirty="0" smtClean="0"/>
              <a:t>="always"</a:t>
            </a:r>
            <a:br>
              <a:rPr lang="en-US" sz="1400" dirty="0" smtClean="0"/>
            </a:br>
            <a:r>
              <a:rPr lang="en-US" sz="1400" dirty="0" err="1" smtClean="0"/>
              <a:t>app:actionViewClass</a:t>
            </a:r>
            <a:r>
              <a:rPr lang="en-US" sz="1400" dirty="0" smtClean="0"/>
              <a:t>="</a:t>
            </a:r>
            <a:r>
              <a:rPr lang="en-US" sz="1400" dirty="0" err="1" smtClean="0"/>
              <a:t>android.widget.Button</a:t>
            </a:r>
            <a:r>
              <a:rPr lang="en-US" sz="1400" dirty="0" smtClean="0"/>
              <a:t>“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Button </a:t>
            </a:r>
            <a:r>
              <a:rPr lang="en-US" sz="1400" dirty="0" err="1" smtClean="0"/>
              <a:t>tv</a:t>
            </a:r>
            <a:r>
              <a:rPr lang="en-US" sz="1400" dirty="0" smtClean="0"/>
              <a:t> = (Button)</a:t>
            </a:r>
            <a:r>
              <a:rPr lang="en-US" sz="1400" dirty="0" err="1" smtClean="0"/>
              <a:t>menu.findItem</a:t>
            </a:r>
            <a:r>
              <a:rPr lang="en-US" sz="1400" dirty="0" smtClean="0"/>
              <a:t>(</a:t>
            </a:r>
            <a:r>
              <a:rPr lang="en-US" sz="1400" dirty="0" err="1" smtClean="0"/>
              <a:t>R.id.</a:t>
            </a:r>
            <a:r>
              <a:rPr lang="en-US" sz="1400" i="1" dirty="0" err="1" smtClean="0"/>
              <a:t>menu_next</a:t>
            </a:r>
            <a:r>
              <a:rPr lang="en-US" sz="1400" dirty="0" smtClean="0"/>
              <a:t>).</a:t>
            </a:r>
            <a:r>
              <a:rPr lang="en-US" sz="1400" dirty="0" err="1" smtClean="0"/>
              <a:t>getActionView</a:t>
            </a:r>
            <a:r>
              <a:rPr lang="en-US" sz="1400" dirty="0" smtClean="0"/>
              <a:t>();</a:t>
            </a:r>
            <a:br>
              <a:rPr lang="en-US" sz="1400" dirty="0" smtClean="0"/>
            </a:br>
            <a:r>
              <a:rPr lang="en-US" sz="1400" dirty="0" err="1" smtClean="0"/>
              <a:t>tv.setTextSize</a:t>
            </a:r>
            <a:r>
              <a:rPr lang="en-US" sz="1400" dirty="0" smtClean="0"/>
              <a:t>(20);</a:t>
            </a:r>
            <a:br>
              <a:rPr lang="en-US" sz="1400" dirty="0" smtClean="0"/>
            </a:br>
            <a:r>
              <a:rPr lang="en-US" sz="1400" dirty="0" err="1" smtClean="0"/>
              <a:t>tv.setText</a:t>
            </a:r>
            <a:r>
              <a:rPr lang="en-US" sz="1400" dirty="0" smtClean="0"/>
              <a:t>("</a:t>
            </a:r>
            <a:r>
              <a:rPr lang="ko-KR" altLang="en-US" sz="1400" dirty="0" smtClean="0"/>
              <a:t>다음</a:t>
            </a:r>
            <a:r>
              <a:rPr lang="en-US" altLang="ko-KR" sz="1400" dirty="0" smtClean="0"/>
              <a:t>");</a:t>
            </a:r>
            <a:endParaRPr lang="en-US" sz="1400" dirty="0" smtClean="0"/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ko-KR" altLang="en-US" sz="1800" dirty="0" err="1" smtClean="0"/>
              <a:t>홈키</a:t>
            </a:r>
            <a:r>
              <a:rPr lang="ko-KR" altLang="en-US" sz="1800" dirty="0" smtClean="0"/>
              <a:t> 추가하기 </a:t>
            </a:r>
            <a:endParaRPr lang="en-US" altLang="ko-KR" sz="1800" dirty="0" smtClean="0"/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getSupportActionBar</a:t>
            </a:r>
            <a:r>
              <a:rPr lang="en-US" sz="1400" dirty="0" smtClean="0"/>
              <a:t>().</a:t>
            </a:r>
            <a:r>
              <a:rPr lang="en-US" sz="1400" dirty="0" err="1" smtClean="0"/>
              <a:t>setDisplayHomeAsUpEnabled</a:t>
            </a:r>
            <a:r>
              <a:rPr lang="en-US" sz="1400" dirty="0" smtClean="0"/>
              <a:t>(true);</a:t>
            </a:r>
            <a:br>
              <a:rPr lang="en-US" sz="1400" dirty="0" smtClean="0"/>
            </a:br>
            <a:r>
              <a:rPr lang="en-US" sz="1400" dirty="0" err="1" smtClean="0"/>
              <a:t>getSupportActionBar</a:t>
            </a:r>
            <a:r>
              <a:rPr lang="en-US" sz="1400" dirty="0" smtClean="0"/>
              <a:t>().</a:t>
            </a:r>
            <a:r>
              <a:rPr lang="en-US" sz="1400" dirty="0" err="1" smtClean="0"/>
              <a:t>setHomeButtonEnabled</a:t>
            </a:r>
            <a:r>
              <a:rPr lang="en-US" sz="1400" dirty="0" smtClean="0"/>
              <a:t>(true);</a:t>
            </a:r>
            <a:br>
              <a:rPr lang="en-US" sz="1400" dirty="0" smtClean="0"/>
            </a:br>
            <a:r>
              <a:rPr lang="en-US" sz="1400" dirty="0" err="1" smtClean="0"/>
              <a:t>getSupportActionBar</a:t>
            </a:r>
            <a:r>
              <a:rPr lang="en-US" sz="1400" dirty="0" smtClean="0"/>
              <a:t>().</a:t>
            </a:r>
            <a:r>
              <a:rPr lang="en-US" sz="1400" dirty="0" err="1" smtClean="0"/>
              <a:t>setHomeAsUpIndicator</a:t>
            </a:r>
            <a:r>
              <a:rPr lang="en-US" sz="1400" dirty="0" smtClean="0"/>
              <a:t>(</a:t>
            </a:r>
            <a:r>
              <a:rPr lang="en-US" sz="1400" dirty="0" err="1" smtClean="0"/>
              <a:t>R.mipmap.</a:t>
            </a:r>
            <a:r>
              <a:rPr lang="en-US" sz="1400" i="1" dirty="0" err="1" smtClean="0"/>
              <a:t>ic_launcher</a:t>
            </a:r>
            <a:r>
              <a:rPr lang="en-US" sz="1400" dirty="0" smtClean="0"/>
              <a:t>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이름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이메일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비밀번호를 설정한다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14554"/>
            <a:ext cx="5143507" cy="429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Private </a:t>
            </a:r>
            <a:r>
              <a:rPr lang="ko-KR" altLang="en-US" sz="1800" dirty="0" smtClean="0"/>
              <a:t>버전은 유료이다</a:t>
            </a:r>
            <a:r>
              <a:rPr lang="en-US" altLang="ko-KR" sz="1800" dirty="0" smtClean="0"/>
              <a:t>. Public </a:t>
            </a:r>
            <a:r>
              <a:rPr lang="ko-KR" altLang="en-US" sz="1800" dirty="0" smtClean="0"/>
              <a:t>버전으로 선택한다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285992"/>
            <a:ext cx="5214945" cy="435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/>
              <a:t>Skip </a:t>
            </a:r>
            <a:r>
              <a:rPr lang="ko-KR" altLang="en-US" sz="1800" dirty="0" smtClean="0"/>
              <a:t>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428868"/>
            <a:ext cx="5047155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가입이 완료되면 </a:t>
            </a:r>
            <a:r>
              <a:rPr lang="ko-KR" altLang="en-US" sz="1800" dirty="0" err="1" smtClean="0"/>
              <a:t>가입명을</a:t>
            </a:r>
            <a:r>
              <a:rPr lang="ko-KR" altLang="en-US" sz="1800" dirty="0" smtClean="0"/>
              <a:t> 강사에게 알린다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68"/>
            <a:ext cx="5072069" cy="423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ko-KR" sz="1800" dirty="0" smtClean="0">
                <a:hlinkClick r:id="rId2"/>
              </a:rPr>
              <a:t>https://desktop.github.com/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에서 데스크탑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를 다운로드 받아 설치한다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71810"/>
            <a:ext cx="5000660" cy="302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err="1" smtClean="0"/>
              <a:t>가입시</a:t>
            </a:r>
            <a:r>
              <a:rPr lang="ko-KR" altLang="en-US" sz="1800" dirty="0" smtClean="0"/>
              <a:t> 등록했던 </a:t>
            </a:r>
            <a:r>
              <a:rPr lang="ko-KR" altLang="en-US" sz="1800" dirty="0" err="1" smtClean="0"/>
              <a:t>이메일</a:t>
            </a:r>
            <a:r>
              <a:rPr lang="ko-KR" altLang="en-US" sz="1800" dirty="0" smtClean="0"/>
              <a:t> 주소와 비밀번호를 입력한다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8001056" cy="439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ko-KR" altLang="en-US" sz="1800" dirty="0" smtClean="0"/>
              <a:t>그대로 진행한다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755024" cy="425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210</Words>
  <Application>Microsoft Office PowerPoint</Application>
  <PresentationFormat>화면 슬라이드 쇼(4:3)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GitHub 가입 </vt:lpstr>
      <vt:lpstr>GitHub 가입 </vt:lpstr>
      <vt:lpstr>GitHub 가입 </vt:lpstr>
      <vt:lpstr>GitHub 가입 </vt:lpstr>
      <vt:lpstr>GitHub 가입 </vt:lpstr>
      <vt:lpstr>GitHub 설치 </vt:lpstr>
      <vt:lpstr>GitHub 설치 </vt:lpstr>
      <vt:lpstr>GitHub 설치 </vt:lpstr>
      <vt:lpstr>GitHub 설치 </vt:lpstr>
      <vt:lpstr>GitHub 설치 </vt:lpstr>
      <vt:lpstr>GitHub 설치 </vt:lpstr>
      <vt:lpstr>GitHub 설치 </vt:lpstr>
      <vt:lpstr>Main activity 만들기</vt:lpstr>
      <vt:lpstr>Main activity 만들기</vt:lpstr>
      <vt:lpstr>Full screen Activity 만들기</vt:lpstr>
      <vt:lpstr>진행바 만들기</vt:lpstr>
      <vt:lpstr>진행바 만들기</vt:lpstr>
      <vt:lpstr>리스트 만들기</vt:lpstr>
      <vt:lpstr>메뉴 만들기</vt:lpstr>
      <vt:lpstr>메뉴 만들기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65</cp:revision>
  <dcterms:created xsi:type="dcterms:W3CDTF">2016-10-20T11:01:13Z</dcterms:created>
  <dcterms:modified xsi:type="dcterms:W3CDTF">2016-10-21T16:18:42Z</dcterms:modified>
</cp:coreProperties>
</file>