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84" y="-10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F4D0A-5F7C-4553-B26A-2C185A5EB3F5}" type="datetimeFigureOut">
              <a:rPr lang="ko-KR" altLang="en-US" smtClean="0"/>
              <a:pPr/>
              <a:t>2016-10-20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4F114-CC5E-4CD6-B18D-712DB680424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F4D0A-5F7C-4553-B26A-2C185A5EB3F5}" type="datetimeFigureOut">
              <a:rPr lang="ko-KR" altLang="en-US" smtClean="0"/>
              <a:pPr/>
              <a:t>2016-10-20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4F114-CC5E-4CD6-B18D-712DB680424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F4D0A-5F7C-4553-B26A-2C185A5EB3F5}" type="datetimeFigureOut">
              <a:rPr lang="ko-KR" altLang="en-US" smtClean="0"/>
              <a:pPr/>
              <a:t>2016-10-20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4F114-CC5E-4CD6-B18D-712DB680424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F4D0A-5F7C-4553-B26A-2C185A5EB3F5}" type="datetimeFigureOut">
              <a:rPr lang="ko-KR" altLang="en-US" smtClean="0"/>
              <a:pPr/>
              <a:t>2016-10-20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4F114-CC5E-4CD6-B18D-712DB680424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F4D0A-5F7C-4553-B26A-2C185A5EB3F5}" type="datetimeFigureOut">
              <a:rPr lang="ko-KR" altLang="en-US" smtClean="0"/>
              <a:pPr/>
              <a:t>2016-10-20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4F114-CC5E-4CD6-B18D-712DB680424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F4D0A-5F7C-4553-B26A-2C185A5EB3F5}" type="datetimeFigureOut">
              <a:rPr lang="ko-KR" altLang="en-US" smtClean="0"/>
              <a:pPr/>
              <a:t>2016-10-20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4F114-CC5E-4CD6-B18D-712DB680424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F4D0A-5F7C-4553-B26A-2C185A5EB3F5}" type="datetimeFigureOut">
              <a:rPr lang="ko-KR" altLang="en-US" smtClean="0"/>
              <a:pPr/>
              <a:t>2016-10-20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4F114-CC5E-4CD6-B18D-712DB680424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F4D0A-5F7C-4553-B26A-2C185A5EB3F5}" type="datetimeFigureOut">
              <a:rPr lang="ko-KR" altLang="en-US" smtClean="0"/>
              <a:pPr/>
              <a:t>2016-10-20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4F114-CC5E-4CD6-B18D-712DB680424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F4D0A-5F7C-4553-B26A-2C185A5EB3F5}" type="datetimeFigureOut">
              <a:rPr lang="ko-KR" altLang="en-US" smtClean="0"/>
              <a:pPr/>
              <a:t>2016-10-20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4F114-CC5E-4CD6-B18D-712DB680424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F4D0A-5F7C-4553-B26A-2C185A5EB3F5}" type="datetimeFigureOut">
              <a:rPr lang="ko-KR" altLang="en-US" smtClean="0"/>
              <a:pPr/>
              <a:t>2016-10-20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4F114-CC5E-4CD6-B18D-712DB680424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F4D0A-5F7C-4553-B26A-2C185A5EB3F5}" type="datetimeFigureOut">
              <a:rPr lang="ko-KR" altLang="en-US" smtClean="0"/>
              <a:pPr/>
              <a:t>2016-10-20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4F114-CC5E-4CD6-B18D-712DB680424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DF4D0A-5F7C-4553-B26A-2C185A5EB3F5}" type="datetimeFigureOut">
              <a:rPr lang="ko-KR" altLang="en-US" smtClean="0"/>
              <a:pPr/>
              <a:t>2016-10-20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F4F114-CC5E-4CD6-B18D-712DB680424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71439" y="71438"/>
          <a:ext cx="9001155" cy="57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0917"/>
                <a:gridCol w="1476762"/>
                <a:gridCol w="5133476"/>
              </a:tblGrid>
              <a:tr h="2857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액티비티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담당자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</a:tr>
              <a:tr h="2857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err="1" smtClean="0">
                          <a:solidFill>
                            <a:schemeClr val="tx1"/>
                          </a:solidFill>
                        </a:rPr>
                        <a:t>CategoryListActivity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카테고리 리스트를 보여준다</a:t>
                      </a:r>
                      <a:r>
                        <a:rPr lang="en-US" altLang="ko-KR" sz="1000" dirty="0" smtClean="0"/>
                        <a:t>.(</a:t>
                      </a:r>
                      <a:r>
                        <a:rPr lang="ko-KR" altLang="en-US" sz="1000" dirty="0" smtClean="0"/>
                        <a:t>체크 모드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357158" y="1428736"/>
            <a:ext cx="2857520" cy="464347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357158" y="1428736"/>
            <a:ext cx="2857520" cy="63341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2357422" y="1537108"/>
            <a:ext cx="785818" cy="42862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삭제버튼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aphicFrame>
        <p:nvGraphicFramePr>
          <p:cNvPr id="86" name="표 85"/>
          <p:cNvGraphicFramePr>
            <a:graphicFrameLocks noGrp="1"/>
          </p:cNvGraphicFramePr>
          <p:nvPr/>
        </p:nvGraphicFramePr>
        <p:xfrm>
          <a:off x="5500694" y="1397000"/>
          <a:ext cx="3357586" cy="284193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28628"/>
                <a:gridCol w="2928958"/>
              </a:tblGrid>
              <a:tr h="2460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NO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선택된 카테고리를 삭제한다</a:t>
                      </a:r>
                      <a:r>
                        <a:rPr lang="en-US" altLang="ko-KR" sz="800" dirty="0" smtClean="0"/>
                        <a:t>.</a:t>
                      </a:r>
                      <a:endParaRPr lang="ko-KR" altLang="en-US" sz="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카테고리를 선택하는 체크박스</a:t>
                      </a:r>
                      <a:endParaRPr lang="ko-KR" altLang="en-US" sz="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9" name="칠각형 58"/>
          <p:cNvSpPr/>
          <p:nvPr/>
        </p:nvSpPr>
        <p:spPr>
          <a:xfrm>
            <a:off x="2357422" y="1428736"/>
            <a:ext cx="214314" cy="214314"/>
          </a:xfrm>
          <a:prstGeom prst="heptag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1</a:t>
            </a:r>
            <a:endParaRPr lang="ko-KR" altLang="en-US" sz="800" dirty="0"/>
          </a:p>
        </p:txBody>
      </p:sp>
      <p:sp>
        <p:nvSpPr>
          <p:cNvPr id="28" name="TextBox 27"/>
          <p:cNvSpPr txBox="1"/>
          <p:nvPr/>
        </p:nvSpPr>
        <p:spPr>
          <a:xfrm>
            <a:off x="500034" y="1571612"/>
            <a:ext cx="1571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카테고리 관리</a:t>
            </a:r>
            <a:endParaRPr lang="ko-KR" altLang="en-US" sz="1200" dirty="0"/>
          </a:p>
        </p:txBody>
      </p:sp>
      <p:sp>
        <p:nvSpPr>
          <p:cNvPr id="32" name="직사각형 31"/>
          <p:cNvSpPr/>
          <p:nvPr/>
        </p:nvSpPr>
        <p:spPr>
          <a:xfrm>
            <a:off x="428596" y="2214554"/>
            <a:ext cx="2714644" cy="3633814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25201" y="2285992"/>
            <a:ext cx="2500330" cy="28575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카테고리 </a:t>
            </a:r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25201" y="2643182"/>
            <a:ext cx="2500330" cy="28575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카테고리 </a:t>
            </a:r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25201" y="3000372"/>
            <a:ext cx="2500330" cy="28575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카테고리 </a:t>
            </a:r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25201" y="3357562"/>
            <a:ext cx="2500330" cy="28575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카테고리 </a:t>
            </a:r>
            <a:r>
              <a:rPr lang="en-US" altLang="ko-KR" sz="1200" dirty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25201" y="3714752"/>
            <a:ext cx="2500330" cy="28575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기타등등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3" name="칠각형 32"/>
          <p:cNvSpPr/>
          <p:nvPr/>
        </p:nvSpPr>
        <p:spPr>
          <a:xfrm>
            <a:off x="2786050" y="2143116"/>
            <a:ext cx="214314" cy="214314"/>
          </a:xfrm>
          <a:prstGeom prst="heptag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2</a:t>
            </a:r>
            <a:endParaRPr lang="ko-KR" altLang="en-US" sz="800" dirty="0"/>
          </a:p>
        </p:txBody>
      </p:sp>
      <p:grpSp>
        <p:nvGrpSpPr>
          <p:cNvPr id="29" name="그룹 28"/>
          <p:cNvGrpSpPr/>
          <p:nvPr/>
        </p:nvGrpSpPr>
        <p:grpSpPr>
          <a:xfrm>
            <a:off x="2714612" y="2285992"/>
            <a:ext cx="214314" cy="251248"/>
            <a:chOff x="5295904" y="2901524"/>
            <a:chExt cx="214314" cy="251248"/>
          </a:xfrm>
        </p:grpSpPr>
        <p:sp>
          <p:nvSpPr>
            <p:cNvPr id="40" name="순서도: 처리 39"/>
            <p:cNvSpPr/>
            <p:nvPr/>
          </p:nvSpPr>
          <p:spPr>
            <a:xfrm>
              <a:off x="5295904" y="2938458"/>
              <a:ext cx="214314" cy="214314"/>
            </a:xfrm>
            <a:prstGeom prst="flowChartProcess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3" name="직선 연결선 42"/>
            <p:cNvCxnSpPr/>
            <p:nvPr/>
          </p:nvCxnSpPr>
          <p:spPr>
            <a:xfrm rot="16200000" flipH="1">
              <a:off x="5314371" y="3008681"/>
              <a:ext cx="142876" cy="714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/>
            <p:cNvCxnSpPr/>
            <p:nvPr/>
          </p:nvCxnSpPr>
          <p:spPr>
            <a:xfrm rot="5400000">
              <a:off x="5340566" y="2982486"/>
              <a:ext cx="223838" cy="619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그룹 45"/>
          <p:cNvGrpSpPr/>
          <p:nvPr/>
        </p:nvGrpSpPr>
        <p:grpSpPr>
          <a:xfrm>
            <a:off x="2714612" y="2643182"/>
            <a:ext cx="214314" cy="251248"/>
            <a:chOff x="5295904" y="2901524"/>
            <a:chExt cx="214314" cy="251248"/>
          </a:xfrm>
        </p:grpSpPr>
        <p:sp>
          <p:nvSpPr>
            <p:cNvPr id="47" name="순서도: 처리 46"/>
            <p:cNvSpPr/>
            <p:nvPr/>
          </p:nvSpPr>
          <p:spPr>
            <a:xfrm>
              <a:off x="5295904" y="2938458"/>
              <a:ext cx="214314" cy="214314"/>
            </a:xfrm>
            <a:prstGeom prst="flowChartProcess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8" name="직선 연결선 47"/>
            <p:cNvCxnSpPr/>
            <p:nvPr/>
          </p:nvCxnSpPr>
          <p:spPr>
            <a:xfrm rot="16200000" flipH="1">
              <a:off x="5314371" y="3008681"/>
              <a:ext cx="142876" cy="714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/>
            <p:cNvCxnSpPr/>
            <p:nvPr/>
          </p:nvCxnSpPr>
          <p:spPr>
            <a:xfrm rot="5400000">
              <a:off x="5340566" y="2982486"/>
              <a:ext cx="223838" cy="619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그룹 49"/>
          <p:cNvGrpSpPr/>
          <p:nvPr/>
        </p:nvGrpSpPr>
        <p:grpSpPr>
          <a:xfrm>
            <a:off x="2714612" y="3000372"/>
            <a:ext cx="214314" cy="251248"/>
            <a:chOff x="5295904" y="2901524"/>
            <a:chExt cx="214314" cy="251248"/>
          </a:xfrm>
        </p:grpSpPr>
        <p:sp>
          <p:nvSpPr>
            <p:cNvPr id="51" name="순서도: 처리 50"/>
            <p:cNvSpPr/>
            <p:nvPr/>
          </p:nvSpPr>
          <p:spPr>
            <a:xfrm>
              <a:off x="5295904" y="2938458"/>
              <a:ext cx="214314" cy="214314"/>
            </a:xfrm>
            <a:prstGeom prst="flowChartProcess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2" name="직선 연결선 51"/>
            <p:cNvCxnSpPr/>
            <p:nvPr/>
          </p:nvCxnSpPr>
          <p:spPr>
            <a:xfrm rot="16200000" flipH="1">
              <a:off x="5314371" y="3008681"/>
              <a:ext cx="142876" cy="714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/>
            <p:nvPr/>
          </p:nvCxnSpPr>
          <p:spPr>
            <a:xfrm rot="5400000">
              <a:off x="5340566" y="2982486"/>
              <a:ext cx="223838" cy="619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그룹 53"/>
          <p:cNvGrpSpPr/>
          <p:nvPr/>
        </p:nvGrpSpPr>
        <p:grpSpPr>
          <a:xfrm>
            <a:off x="2714612" y="3357562"/>
            <a:ext cx="214314" cy="251248"/>
            <a:chOff x="5295904" y="2901524"/>
            <a:chExt cx="214314" cy="251248"/>
          </a:xfrm>
        </p:grpSpPr>
        <p:sp>
          <p:nvSpPr>
            <p:cNvPr id="55" name="순서도: 처리 54"/>
            <p:cNvSpPr/>
            <p:nvPr/>
          </p:nvSpPr>
          <p:spPr>
            <a:xfrm>
              <a:off x="5295904" y="2938458"/>
              <a:ext cx="214314" cy="214314"/>
            </a:xfrm>
            <a:prstGeom prst="flowChartProcess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6" name="직선 연결선 55"/>
            <p:cNvCxnSpPr/>
            <p:nvPr/>
          </p:nvCxnSpPr>
          <p:spPr>
            <a:xfrm rot="16200000" flipH="1">
              <a:off x="5314371" y="3008681"/>
              <a:ext cx="142876" cy="714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/>
            <p:cNvCxnSpPr/>
            <p:nvPr/>
          </p:nvCxnSpPr>
          <p:spPr>
            <a:xfrm rot="5400000">
              <a:off x="5340566" y="2982486"/>
              <a:ext cx="223838" cy="619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71439" y="71438"/>
          <a:ext cx="9001155" cy="57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0917"/>
                <a:gridCol w="1476762"/>
                <a:gridCol w="5133476"/>
              </a:tblGrid>
              <a:tr h="2857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액티비티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담당자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</a:tr>
              <a:tr h="2857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err="1" smtClean="0">
                          <a:solidFill>
                            <a:schemeClr val="tx1"/>
                          </a:solidFill>
                        </a:rPr>
                        <a:t>CategoryDiaryListActivity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카테고리에 포함된 일기 리스트를 보여준다</a:t>
                      </a:r>
                      <a:r>
                        <a:rPr lang="en-US" altLang="ko-KR" sz="1000" dirty="0" smtClean="0"/>
                        <a:t>.(</a:t>
                      </a:r>
                      <a:r>
                        <a:rPr lang="ko-KR" altLang="en-US" sz="1000" dirty="0" smtClean="0"/>
                        <a:t>일반 모드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357158" y="1428736"/>
            <a:ext cx="2857520" cy="464347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357158" y="1428736"/>
            <a:ext cx="2857520" cy="63341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86" name="표 85"/>
          <p:cNvGraphicFramePr>
            <a:graphicFrameLocks noGrp="1"/>
          </p:cNvGraphicFramePr>
          <p:nvPr/>
        </p:nvGraphicFramePr>
        <p:xfrm>
          <a:off x="5500694" y="1397000"/>
          <a:ext cx="3357586" cy="284193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28628"/>
                <a:gridCol w="2928958"/>
              </a:tblGrid>
              <a:tr h="2460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NO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500034" y="1571612"/>
            <a:ext cx="1571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카테고리 </a:t>
            </a:r>
            <a:r>
              <a:rPr lang="en-US" altLang="ko-KR" sz="1200" dirty="0" smtClean="0"/>
              <a:t>1</a:t>
            </a:r>
            <a:endParaRPr lang="ko-KR" altLang="en-US" sz="1200" dirty="0"/>
          </a:p>
        </p:txBody>
      </p:sp>
      <p:sp>
        <p:nvSpPr>
          <p:cNvPr id="34" name="직사각형 33"/>
          <p:cNvSpPr/>
          <p:nvPr/>
        </p:nvSpPr>
        <p:spPr>
          <a:xfrm>
            <a:off x="391662" y="2643182"/>
            <a:ext cx="2786082" cy="3438548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2357422" y="1537108"/>
            <a:ext cx="785818" cy="42862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메뉴버튼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214414" y="2143116"/>
            <a:ext cx="1214446" cy="42862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</a:rPr>
              <a:t>검색어</a:t>
            </a:r>
            <a:r>
              <a:rPr lang="ko-KR" altLang="en-US" sz="800" dirty="0" smtClean="0">
                <a:solidFill>
                  <a:schemeClr val="tx1"/>
                </a:solidFill>
              </a:rPr>
              <a:t> </a:t>
            </a:r>
            <a:r>
              <a:rPr lang="ko-KR" altLang="en-US" sz="800" dirty="0" err="1" smtClean="0">
                <a:solidFill>
                  <a:schemeClr val="tx1"/>
                </a:solidFill>
              </a:rPr>
              <a:t>입력창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2500298" y="2143116"/>
            <a:ext cx="642942" cy="42862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검색버튼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28596" y="2714620"/>
            <a:ext cx="2714644" cy="500066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2000</a:t>
            </a:r>
            <a:r>
              <a:rPr lang="ko-KR" altLang="en-US" sz="800" dirty="0" smtClean="0">
                <a:solidFill>
                  <a:schemeClr val="tx1"/>
                </a:solidFill>
              </a:rPr>
              <a:t>년 </a:t>
            </a:r>
            <a:r>
              <a:rPr lang="en-US" altLang="ko-KR" sz="800" dirty="0" smtClean="0">
                <a:solidFill>
                  <a:schemeClr val="tx1"/>
                </a:solidFill>
              </a:rPr>
              <a:t>10</a:t>
            </a:r>
            <a:r>
              <a:rPr lang="ko-KR" altLang="en-US" sz="800" dirty="0" smtClean="0">
                <a:solidFill>
                  <a:schemeClr val="tx1"/>
                </a:solidFill>
              </a:rPr>
              <a:t>월 </a:t>
            </a:r>
            <a:r>
              <a:rPr lang="en-US" altLang="ko-KR" sz="800" dirty="0" smtClean="0">
                <a:solidFill>
                  <a:schemeClr val="tx1"/>
                </a:solidFill>
              </a:rPr>
              <a:t>19</a:t>
            </a:r>
            <a:r>
              <a:rPr lang="ko-KR" altLang="en-US" sz="800" dirty="0" smtClean="0">
                <a:solidFill>
                  <a:schemeClr val="tx1"/>
                </a:solidFill>
              </a:rPr>
              <a:t>일 </a:t>
            </a:r>
            <a:r>
              <a:rPr lang="en-US" altLang="ko-KR" sz="800" dirty="0" smtClean="0">
                <a:solidFill>
                  <a:schemeClr val="tx1"/>
                </a:solidFill>
              </a:rPr>
              <a:t>10:10:10</a:t>
            </a:r>
          </a:p>
          <a:p>
            <a:endParaRPr lang="en-US" altLang="ko-KR" sz="400" dirty="0" smtClean="0">
              <a:solidFill>
                <a:schemeClr val="tx1"/>
              </a:solidFill>
            </a:endParaRPr>
          </a:p>
          <a:p>
            <a:r>
              <a:rPr lang="ko-KR" altLang="en-US" sz="1100" dirty="0" err="1" smtClean="0">
                <a:solidFill>
                  <a:schemeClr val="tx1"/>
                </a:solidFill>
              </a:rPr>
              <a:t>안드로이드</a:t>
            </a:r>
            <a:r>
              <a:rPr lang="ko-KR" altLang="en-US" sz="1100" dirty="0" smtClean="0">
                <a:solidFill>
                  <a:schemeClr val="tx1"/>
                </a:solidFill>
              </a:rPr>
              <a:t> 강의는 무엇인가</a:t>
            </a:r>
            <a:r>
              <a:rPr lang="en-US" altLang="ko-KR" sz="1100" dirty="0" smtClean="0">
                <a:solidFill>
                  <a:schemeClr val="tx1"/>
                </a:solidFill>
              </a:rPr>
              <a:t>?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428596" y="3286124"/>
            <a:ext cx="2714644" cy="500066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2000</a:t>
            </a:r>
            <a:r>
              <a:rPr lang="ko-KR" altLang="en-US" sz="800" dirty="0" smtClean="0">
                <a:solidFill>
                  <a:schemeClr val="tx1"/>
                </a:solidFill>
              </a:rPr>
              <a:t>년 </a:t>
            </a:r>
            <a:r>
              <a:rPr lang="en-US" altLang="ko-KR" sz="800" dirty="0" smtClean="0">
                <a:solidFill>
                  <a:schemeClr val="tx1"/>
                </a:solidFill>
              </a:rPr>
              <a:t>10</a:t>
            </a:r>
            <a:r>
              <a:rPr lang="ko-KR" altLang="en-US" sz="800" dirty="0" smtClean="0">
                <a:solidFill>
                  <a:schemeClr val="tx1"/>
                </a:solidFill>
              </a:rPr>
              <a:t>월 </a:t>
            </a:r>
            <a:r>
              <a:rPr lang="en-US" altLang="ko-KR" sz="800" dirty="0" smtClean="0">
                <a:solidFill>
                  <a:schemeClr val="tx1"/>
                </a:solidFill>
              </a:rPr>
              <a:t>19</a:t>
            </a:r>
            <a:r>
              <a:rPr lang="ko-KR" altLang="en-US" sz="800" dirty="0" smtClean="0">
                <a:solidFill>
                  <a:schemeClr val="tx1"/>
                </a:solidFill>
              </a:rPr>
              <a:t>일 </a:t>
            </a:r>
            <a:r>
              <a:rPr lang="en-US" altLang="ko-KR" sz="800" dirty="0" smtClean="0">
                <a:solidFill>
                  <a:schemeClr val="tx1"/>
                </a:solidFill>
              </a:rPr>
              <a:t>10:10:10</a:t>
            </a:r>
          </a:p>
          <a:p>
            <a:endParaRPr lang="en-US" altLang="ko-KR" sz="400" dirty="0" smtClean="0">
              <a:solidFill>
                <a:schemeClr val="tx1"/>
              </a:solidFill>
            </a:endParaRPr>
          </a:p>
          <a:p>
            <a:r>
              <a:rPr lang="ko-KR" altLang="en-US" sz="1100" dirty="0" err="1" smtClean="0">
                <a:solidFill>
                  <a:schemeClr val="tx1"/>
                </a:solidFill>
              </a:rPr>
              <a:t>안드로이드</a:t>
            </a:r>
            <a:r>
              <a:rPr lang="ko-KR" altLang="en-US" sz="1100" dirty="0" smtClean="0">
                <a:solidFill>
                  <a:schemeClr val="tx1"/>
                </a:solidFill>
              </a:rPr>
              <a:t> 강의는 무엇인가</a:t>
            </a:r>
            <a:r>
              <a:rPr lang="en-US" altLang="ko-KR" sz="1100" dirty="0" smtClean="0">
                <a:solidFill>
                  <a:schemeClr val="tx1"/>
                </a:solidFill>
              </a:rPr>
              <a:t>?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428596" y="3857628"/>
            <a:ext cx="2714644" cy="500066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2000</a:t>
            </a:r>
            <a:r>
              <a:rPr lang="ko-KR" altLang="en-US" sz="800" dirty="0" smtClean="0">
                <a:solidFill>
                  <a:schemeClr val="tx1"/>
                </a:solidFill>
              </a:rPr>
              <a:t>년 </a:t>
            </a:r>
            <a:r>
              <a:rPr lang="en-US" altLang="ko-KR" sz="800" dirty="0" smtClean="0">
                <a:solidFill>
                  <a:schemeClr val="tx1"/>
                </a:solidFill>
              </a:rPr>
              <a:t>10</a:t>
            </a:r>
            <a:r>
              <a:rPr lang="ko-KR" altLang="en-US" sz="800" dirty="0" smtClean="0">
                <a:solidFill>
                  <a:schemeClr val="tx1"/>
                </a:solidFill>
              </a:rPr>
              <a:t>월 </a:t>
            </a:r>
            <a:r>
              <a:rPr lang="en-US" altLang="ko-KR" sz="800" dirty="0" smtClean="0">
                <a:solidFill>
                  <a:schemeClr val="tx1"/>
                </a:solidFill>
              </a:rPr>
              <a:t>19</a:t>
            </a:r>
            <a:r>
              <a:rPr lang="ko-KR" altLang="en-US" sz="800" dirty="0" smtClean="0">
                <a:solidFill>
                  <a:schemeClr val="tx1"/>
                </a:solidFill>
              </a:rPr>
              <a:t>일 </a:t>
            </a:r>
            <a:r>
              <a:rPr lang="en-US" altLang="ko-KR" sz="800" dirty="0" smtClean="0">
                <a:solidFill>
                  <a:schemeClr val="tx1"/>
                </a:solidFill>
              </a:rPr>
              <a:t>10:10:10</a:t>
            </a:r>
          </a:p>
          <a:p>
            <a:endParaRPr lang="en-US" altLang="ko-KR" sz="400" dirty="0" smtClean="0">
              <a:solidFill>
                <a:schemeClr val="tx1"/>
              </a:solidFill>
            </a:endParaRPr>
          </a:p>
          <a:p>
            <a:r>
              <a:rPr lang="ko-KR" altLang="en-US" sz="1100" dirty="0" err="1" smtClean="0">
                <a:solidFill>
                  <a:schemeClr val="tx1"/>
                </a:solidFill>
              </a:rPr>
              <a:t>안드로이드</a:t>
            </a:r>
            <a:r>
              <a:rPr lang="ko-KR" altLang="en-US" sz="1100" dirty="0" smtClean="0">
                <a:solidFill>
                  <a:schemeClr val="tx1"/>
                </a:solidFill>
              </a:rPr>
              <a:t> 강의는 무엇인가</a:t>
            </a:r>
            <a:r>
              <a:rPr lang="en-US" altLang="ko-KR" sz="1100" dirty="0" smtClean="0">
                <a:solidFill>
                  <a:schemeClr val="tx1"/>
                </a:solidFill>
              </a:rPr>
              <a:t>?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428596" y="4429132"/>
            <a:ext cx="2714644" cy="500066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2000</a:t>
            </a:r>
            <a:r>
              <a:rPr lang="ko-KR" altLang="en-US" sz="800" dirty="0" smtClean="0">
                <a:solidFill>
                  <a:schemeClr val="tx1"/>
                </a:solidFill>
              </a:rPr>
              <a:t>년 </a:t>
            </a:r>
            <a:r>
              <a:rPr lang="en-US" altLang="ko-KR" sz="800" dirty="0" smtClean="0">
                <a:solidFill>
                  <a:schemeClr val="tx1"/>
                </a:solidFill>
              </a:rPr>
              <a:t>10</a:t>
            </a:r>
            <a:r>
              <a:rPr lang="ko-KR" altLang="en-US" sz="800" dirty="0" smtClean="0">
                <a:solidFill>
                  <a:schemeClr val="tx1"/>
                </a:solidFill>
              </a:rPr>
              <a:t>월 </a:t>
            </a:r>
            <a:r>
              <a:rPr lang="en-US" altLang="ko-KR" sz="800" dirty="0" smtClean="0">
                <a:solidFill>
                  <a:schemeClr val="tx1"/>
                </a:solidFill>
              </a:rPr>
              <a:t>19</a:t>
            </a:r>
            <a:r>
              <a:rPr lang="ko-KR" altLang="en-US" sz="800" dirty="0" smtClean="0">
                <a:solidFill>
                  <a:schemeClr val="tx1"/>
                </a:solidFill>
              </a:rPr>
              <a:t>일 </a:t>
            </a:r>
            <a:r>
              <a:rPr lang="en-US" altLang="ko-KR" sz="800" dirty="0" smtClean="0">
                <a:solidFill>
                  <a:schemeClr val="tx1"/>
                </a:solidFill>
              </a:rPr>
              <a:t>10:10:10</a:t>
            </a:r>
          </a:p>
          <a:p>
            <a:endParaRPr lang="en-US" altLang="ko-KR" sz="400" dirty="0" smtClean="0">
              <a:solidFill>
                <a:schemeClr val="tx1"/>
              </a:solidFill>
            </a:endParaRPr>
          </a:p>
          <a:p>
            <a:r>
              <a:rPr lang="ko-KR" altLang="en-US" sz="1100" dirty="0" err="1" smtClean="0">
                <a:solidFill>
                  <a:schemeClr val="tx1"/>
                </a:solidFill>
              </a:rPr>
              <a:t>안드로이드</a:t>
            </a:r>
            <a:r>
              <a:rPr lang="ko-KR" altLang="en-US" sz="1100" dirty="0" smtClean="0">
                <a:solidFill>
                  <a:schemeClr val="tx1"/>
                </a:solidFill>
              </a:rPr>
              <a:t> 강의는 무엇인가</a:t>
            </a:r>
            <a:r>
              <a:rPr lang="en-US" altLang="ko-KR" sz="1100" dirty="0" smtClean="0">
                <a:solidFill>
                  <a:schemeClr val="tx1"/>
                </a:solidFill>
              </a:rPr>
              <a:t>?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428596" y="5000636"/>
            <a:ext cx="2714644" cy="500066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2000</a:t>
            </a:r>
            <a:r>
              <a:rPr lang="ko-KR" altLang="en-US" sz="800" dirty="0" smtClean="0">
                <a:solidFill>
                  <a:schemeClr val="tx1"/>
                </a:solidFill>
              </a:rPr>
              <a:t>년 </a:t>
            </a:r>
            <a:r>
              <a:rPr lang="en-US" altLang="ko-KR" sz="800" dirty="0" smtClean="0">
                <a:solidFill>
                  <a:schemeClr val="tx1"/>
                </a:solidFill>
              </a:rPr>
              <a:t>10</a:t>
            </a:r>
            <a:r>
              <a:rPr lang="ko-KR" altLang="en-US" sz="800" dirty="0" smtClean="0">
                <a:solidFill>
                  <a:schemeClr val="tx1"/>
                </a:solidFill>
              </a:rPr>
              <a:t>월 </a:t>
            </a:r>
            <a:r>
              <a:rPr lang="en-US" altLang="ko-KR" sz="800" dirty="0" smtClean="0">
                <a:solidFill>
                  <a:schemeClr val="tx1"/>
                </a:solidFill>
              </a:rPr>
              <a:t>19</a:t>
            </a:r>
            <a:r>
              <a:rPr lang="ko-KR" altLang="en-US" sz="800" dirty="0" smtClean="0">
                <a:solidFill>
                  <a:schemeClr val="tx1"/>
                </a:solidFill>
              </a:rPr>
              <a:t>일 </a:t>
            </a:r>
            <a:r>
              <a:rPr lang="en-US" altLang="ko-KR" sz="800" dirty="0" smtClean="0">
                <a:solidFill>
                  <a:schemeClr val="tx1"/>
                </a:solidFill>
              </a:rPr>
              <a:t>10:10:10</a:t>
            </a:r>
          </a:p>
          <a:p>
            <a:endParaRPr lang="en-US" altLang="ko-KR" sz="400" dirty="0" smtClean="0">
              <a:solidFill>
                <a:schemeClr val="tx1"/>
              </a:solidFill>
            </a:endParaRPr>
          </a:p>
          <a:p>
            <a:r>
              <a:rPr lang="ko-KR" altLang="en-US" sz="1100" dirty="0" err="1" smtClean="0">
                <a:solidFill>
                  <a:schemeClr val="tx1"/>
                </a:solidFill>
              </a:rPr>
              <a:t>안드로이드</a:t>
            </a:r>
            <a:r>
              <a:rPr lang="ko-KR" altLang="en-US" sz="1100" dirty="0" smtClean="0">
                <a:solidFill>
                  <a:schemeClr val="tx1"/>
                </a:solidFill>
              </a:rPr>
              <a:t> 강의는 무엇인가</a:t>
            </a:r>
            <a:r>
              <a:rPr lang="en-US" altLang="ko-KR" sz="1100" dirty="0" smtClean="0">
                <a:solidFill>
                  <a:schemeClr val="tx1"/>
                </a:solidFill>
              </a:rPr>
              <a:t>?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428596" y="5572140"/>
            <a:ext cx="2714644" cy="500066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2000</a:t>
            </a:r>
            <a:r>
              <a:rPr lang="ko-KR" altLang="en-US" sz="800" dirty="0" smtClean="0">
                <a:solidFill>
                  <a:schemeClr val="tx1"/>
                </a:solidFill>
              </a:rPr>
              <a:t>년 </a:t>
            </a:r>
            <a:r>
              <a:rPr lang="en-US" altLang="ko-KR" sz="800" dirty="0" smtClean="0">
                <a:solidFill>
                  <a:schemeClr val="tx1"/>
                </a:solidFill>
              </a:rPr>
              <a:t>10</a:t>
            </a:r>
            <a:r>
              <a:rPr lang="ko-KR" altLang="en-US" sz="800" dirty="0" smtClean="0">
                <a:solidFill>
                  <a:schemeClr val="tx1"/>
                </a:solidFill>
              </a:rPr>
              <a:t>월 </a:t>
            </a:r>
            <a:r>
              <a:rPr lang="en-US" altLang="ko-KR" sz="800" dirty="0" smtClean="0">
                <a:solidFill>
                  <a:schemeClr val="tx1"/>
                </a:solidFill>
              </a:rPr>
              <a:t>19</a:t>
            </a:r>
            <a:r>
              <a:rPr lang="ko-KR" altLang="en-US" sz="800" dirty="0" smtClean="0">
                <a:solidFill>
                  <a:schemeClr val="tx1"/>
                </a:solidFill>
              </a:rPr>
              <a:t>일 </a:t>
            </a:r>
            <a:r>
              <a:rPr lang="en-US" altLang="ko-KR" sz="800" dirty="0" smtClean="0">
                <a:solidFill>
                  <a:schemeClr val="tx1"/>
                </a:solidFill>
              </a:rPr>
              <a:t>10:10:10</a:t>
            </a:r>
          </a:p>
          <a:p>
            <a:endParaRPr lang="en-US" altLang="ko-KR" sz="400" dirty="0" smtClean="0">
              <a:solidFill>
                <a:schemeClr val="tx1"/>
              </a:solidFill>
            </a:endParaRPr>
          </a:p>
          <a:p>
            <a:r>
              <a:rPr lang="ko-KR" altLang="en-US" sz="1100" dirty="0" err="1" smtClean="0">
                <a:solidFill>
                  <a:schemeClr val="tx1"/>
                </a:solidFill>
              </a:rPr>
              <a:t>안드로이드</a:t>
            </a:r>
            <a:r>
              <a:rPr lang="ko-KR" altLang="en-US" sz="1100" dirty="0" smtClean="0">
                <a:solidFill>
                  <a:schemeClr val="tx1"/>
                </a:solidFill>
              </a:rPr>
              <a:t> 강의는 무엇인가</a:t>
            </a:r>
            <a:r>
              <a:rPr lang="en-US" altLang="ko-KR" sz="1100" dirty="0" smtClean="0">
                <a:solidFill>
                  <a:schemeClr val="tx1"/>
                </a:solidFill>
              </a:rPr>
              <a:t>?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428596" y="2143116"/>
            <a:ext cx="714380" cy="42862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검색 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옵션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8" name="칠각형 57"/>
          <p:cNvSpPr/>
          <p:nvPr/>
        </p:nvSpPr>
        <p:spPr>
          <a:xfrm>
            <a:off x="357158" y="1500174"/>
            <a:ext cx="214314" cy="214314"/>
          </a:xfrm>
          <a:prstGeom prst="heptag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1</a:t>
            </a:r>
            <a:endParaRPr lang="ko-KR" altLang="en-US" sz="800" dirty="0"/>
          </a:p>
        </p:txBody>
      </p:sp>
      <p:sp>
        <p:nvSpPr>
          <p:cNvPr id="60" name="칠각형 59"/>
          <p:cNvSpPr/>
          <p:nvPr/>
        </p:nvSpPr>
        <p:spPr>
          <a:xfrm>
            <a:off x="2214546" y="1500174"/>
            <a:ext cx="214314" cy="214314"/>
          </a:xfrm>
          <a:prstGeom prst="heptag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2</a:t>
            </a:r>
            <a:endParaRPr lang="ko-KR" altLang="en-US" sz="800" dirty="0"/>
          </a:p>
        </p:txBody>
      </p:sp>
      <p:sp>
        <p:nvSpPr>
          <p:cNvPr id="61" name="칠각형 60"/>
          <p:cNvSpPr/>
          <p:nvPr/>
        </p:nvSpPr>
        <p:spPr>
          <a:xfrm>
            <a:off x="357158" y="2071678"/>
            <a:ext cx="214314" cy="214314"/>
          </a:xfrm>
          <a:prstGeom prst="heptag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3</a:t>
            </a:r>
            <a:endParaRPr lang="ko-KR" altLang="en-US" sz="800" dirty="0"/>
          </a:p>
        </p:txBody>
      </p:sp>
      <p:sp>
        <p:nvSpPr>
          <p:cNvPr id="62" name="칠각형 61"/>
          <p:cNvSpPr/>
          <p:nvPr/>
        </p:nvSpPr>
        <p:spPr>
          <a:xfrm>
            <a:off x="1142976" y="2071678"/>
            <a:ext cx="214314" cy="214314"/>
          </a:xfrm>
          <a:prstGeom prst="heptag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4</a:t>
            </a:r>
            <a:endParaRPr lang="ko-KR" altLang="en-US" sz="800" dirty="0"/>
          </a:p>
        </p:txBody>
      </p:sp>
      <p:sp>
        <p:nvSpPr>
          <p:cNvPr id="63" name="칠각형 62"/>
          <p:cNvSpPr/>
          <p:nvPr/>
        </p:nvSpPr>
        <p:spPr>
          <a:xfrm>
            <a:off x="2428860" y="2071678"/>
            <a:ext cx="214314" cy="214314"/>
          </a:xfrm>
          <a:prstGeom prst="heptag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5</a:t>
            </a:r>
            <a:endParaRPr lang="ko-KR" altLang="en-US" sz="800" dirty="0"/>
          </a:p>
        </p:txBody>
      </p:sp>
      <p:sp>
        <p:nvSpPr>
          <p:cNvPr id="64" name="칠각형 63"/>
          <p:cNvSpPr/>
          <p:nvPr/>
        </p:nvSpPr>
        <p:spPr>
          <a:xfrm>
            <a:off x="357158" y="2500306"/>
            <a:ext cx="214314" cy="214314"/>
          </a:xfrm>
          <a:prstGeom prst="heptag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6</a:t>
            </a:r>
            <a:endParaRPr lang="ko-KR" altLang="en-US" sz="800" dirty="0"/>
          </a:p>
        </p:txBody>
      </p:sp>
      <p:sp>
        <p:nvSpPr>
          <p:cNvPr id="65" name="이등변 삼각형 64"/>
          <p:cNvSpPr/>
          <p:nvPr/>
        </p:nvSpPr>
        <p:spPr>
          <a:xfrm flipV="1">
            <a:off x="928662" y="2285992"/>
            <a:ext cx="142876" cy="142876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3286116" y="1428736"/>
            <a:ext cx="2071702" cy="1214446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3357554" y="1500174"/>
            <a:ext cx="1928826" cy="28575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일기 추가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3357554" y="1857364"/>
            <a:ext cx="1928826" cy="28575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일기 삭제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0" name="칠각형 69"/>
          <p:cNvSpPr/>
          <p:nvPr/>
        </p:nvSpPr>
        <p:spPr>
          <a:xfrm>
            <a:off x="3286116" y="1214422"/>
            <a:ext cx="214314" cy="214314"/>
          </a:xfrm>
          <a:prstGeom prst="heptag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3</a:t>
            </a:r>
            <a:endParaRPr lang="ko-KR" altLang="en-US" sz="800" dirty="0"/>
          </a:p>
        </p:txBody>
      </p:sp>
      <p:sp>
        <p:nvSpPr>
          <p:cNvPr id="71" name="칠각형 70"/>
          <p:cNvSpPr/>
          <p:nvPr/>
        </p:nvSpPr>
        <p:spPr>
          <a:xfrm>
            <a:off x="3357554" y="1500174"/>
            <a:ext cx="214314" cy="214314"/>
          </a:xfrm>
          <a:prstGeom prst="heptag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4</a:t>
            </a:r>
            <a:endParaRPr lang="ko-KR" altLang="en-US" sz="800" dirty="0"/>
          </a:p>
        </p:txBody>
      </p:sp>
      <p:sp>
        <p:nvSpPr>
          <p:cNvPr id="72" name="칠각형 71"/>
          <p:cNvSpPr/>
          <p:nvPr/>
        </p:nvSpPr>
        <p:spPr>
          <a:xfrm>
            <a:off x="3357554" y="1857364"/>
            <a:ext cx="214314" cy="214314"/>
          </a:xfrm>
          <a:prstGeom prst="heptag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5</a:t>
            </a:r>
            <a:endParaRPr lang="ko-KR" altLang="en-US" sz="800" dirty="0"/>
          </a:p>
        </p:txBody>
      </p:sp>
      <p:sp>
        <p:nvSpPr>
          <p:cNvPr id="73" name="직사각형 72"/>
          <p:cNvSpPr/>
          <p:nvPr/>
        </p:nvSpPr>
        <p:spPr>
          <a:xfrm>
            <a:off x="3357554" y="2214554"/>
            <a:ext cx="1928826" cy="28575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카테고리명</a:t>
            </a:r>
            <a:r>
              <a:rPr lang="ko-KR" altLang="en-US" sz="1200" dirty="0" smtClean="0">
                <a:solidFill>
                  <a:schemeClr val="tx1"/>
                </a:solidFill>
              </a:rPr>
              <a:t> 수정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71439" y="71438"/>
          <a:ext cx="9001155" cy="57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0917"/>
                <a:gridCol w="1476762"/>
                <a:gridCol w="5133476"/>
              </a:tblGrid>
              <a:tr h="2857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액티비티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담당자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</a:tr>
              <a:tr h="2857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err="1" smtClean="0">
                          <a:solidFill>
                            <a:schemeClr val="tx1"/>
                          </a:solidFill>
                        </a:rPr>
                        <a:t>CategoryDiaryListActivity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카테고리에 포함된 일기 리스트를 보여준다</a:t>
                      </a:r>
                      <a:r>
                        <a:rPr lang="en-US" altLang="ko-KR" sz="1000" dirty="0" smtClean="0"/>
                        <a:t>.(</a:t>
                      </a:r>
                      <a:r>
                        <a:rPr lang="ko-KR" altLang="en-US" sz="1000" dirty="0" smtClean="0"/>
                        <a:t>체크 모드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357158" y="1428736"/>
            <a:ext cx="2857520" cy="464347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357158" y="1428736"/>
            <a:ext cx="2857520" cy="63341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86" name="표 85"/>
          <p:cNvGraphicFramePr>
            <a:graphicFrameLocks noGrp="1"/>
          </p:cNvGraphicFramePr>
          <p:nvPr/>
        </p:nvGraphicFramePr>
        <p:xfrm>
          <a:off x="5500694" y="1397000"/>
          <a:ext cx="3357586" cy="284193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28628"/>
                <a:gridCol w="2928958"/>
              </a:tblGrid>
              <a:tr h="2460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NO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500034" y="1571612"/>
            <a:ext cx="1571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카테고리 </a:t>
            </a:r>
            <a:r>
              <a:rPr lang="en-US" altLang="ko-KR" sz="1200" dirty="0" smtClean="0"/>
              <a:t>1</a:t>
            </a:r>
            <a:endParaRPr lang="ko-KR" altLang="en-US" sz="1200" dirty="0"/>
          </a:p>
        </p:txBody>
      </p:sp>
      <p:sp>
        <p:nvSpPr>
          <p:cNvPr id="34" name="직사각형 33"/>
          <p:cNvSpPr/>
          <p:nvPr/>
        </p:nvSpPr>
        <p:spPr>
          <a:xfrm>
            <a:off x="391662" y="2643182"/>
            <a:ext cx="2786082" cy="3438548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2357422" y="1537108"/>
            <a:ext cx="785818" cy="42862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메뉴버튼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214414" y="2143116"/>
            <a:ext cx="1214446" cy="42862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</a:rPr>
              <a:t>검색어</a:t>
            </a:r>
            <a:r>
              <a:rPr lang="ko-KR" altLang="en-US" sz="800" dirty="0" smtClean="0">
                <a:solidFill>
                  <a:schemeClr val="tx1"/>
                </a:solidFill>
              </a:rPr>
              <a:t> </a:t>
            </a:r>
            <a:r>
              <a:rPr lang="ko-KR" altLang="en-US" sz="800" dirty="0" err="1" smtClean="0">
                <a:solidFill>
                  <a:schemeClr val="tx1"/>
                </a:solidFill>
              </a:rPr>
              <a:t>입력창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2500298" y="2143116"/>
            <a:ext cx="642942" cy="42862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검색버튼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28596" y="2714620"/>
            <a:ext cx="2714644" cy="500066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2000</a:t>
            </a:r>
            <a:r>
              <a:rPr lang="ko-KR" altLang="en-US" sz="800" dirty="0" smtClean="0">
                <a:solidFill>
                  <a:schemeClr val="tx1"/>
                </a:solidFill>
              </a:rPr>
              <a:t>년 </a:t>
            </a:r>
            <a:r>
              <a:rPr lang="en-US" altLang="ko-KR" sz="800" dirty="0" smtClean="0">
                <a:solidFill>
                  <a:schemeClr val="tx1"/>
                </a:solidFill>
              </a:rPr>
              <a:t>10</a:t>
            </a:r>
            <a:r>
              <a:rPr lang="ko-KR" altLang="en-US" sz="800" dirty="0" smtClean="0">
                <a:solidFill>
                  <a:schemeClr val="tx1"/>
                </a:solidFill>
              </a:rPr>
              <a:t>월 </a:t>
            </a:r>
            <a:r>
              <a:rPr lang="en-US" altLang="ko-KR" sz="800" dirty="0" smtClean="0">
                <a:solidFill>
                  <a:schemeClr val="tx1"/>
                </a:solidFill>
              </a:rPr>
              <a:t>19</a:t>
            </a:r>
            <a:r>
              <a:rPr lang="ko-KR" altLang="en-US" sz="800" dirty="0" smtClean="0">
                <a:solidFill>
                  <a:schemeClr val="tx1"/>
                </a:solidFill>
              </a:rPr>
              <a:t>일 </a:t>
            </a:r>
            <a:r>
              <a:rPr lang="en-US" altLang="ko-KR" sz="800" dirty="0" smtClean="0">
                <a:solidFill>
                  <a:schemeClr val="tx1"/>
                </a:solidFill>
              </a:rPr>
              <a:t>10:10:10</a:t>
            </a:r>
          </a:p>
          <a:p>
            <a:endParaRPr lang="en-US" altLang="ko-KR" sz="400" dirty="0" smtClean="0">
              <a:solidFill>
                <a:schemeClr val="tx1"/>
              </a:solidFill>
            </a:endParaRPr>
          </a:p>
          <a:p>
            <a:r>
              <a:rPr lang="ko-KR" altLang="en-US" sz="1100" dirty="0" err="1" smtClean="0">
                <a:solidFill>
                  <a:schemeClr val="tx1"/>
                </a:solidFill>
              </a:rPr>
              <a:t>안드로이드</a:t>
            </a:r>
            <a:r>
              <a:rPr lang="ko-KR" altLang="en-US" sz="1100" dirty="0" smtClean="0">
                <a:solidFill>
                  <a:schemeClr val="tx1"/>
                </a:solidFill>
              </a:rPr>
              <a:t> 강의는 무엇인가</a:t>
            </a:r>
            <a:r>
              <a:rPr lang="en-US" altLang="ko-KR" sz="1100" dirty="0" smtClean="0">
                <a:solidFill>
                  <a:schemeClr val="tx1"/>
                </a:solidFill>
              </a:rPr>
              <a:t>?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428596" y="3286124"/>
            <a:ext cx="2714644" cy="500066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2000</a:t>
            </a:r>
            <a:r>
              <a:rPr lang="ko-KR" altLang="en-US" sz="800" dirty="0" smtClean="0">
                <a:solidFill>
                  <a:schemeClr val="tx1"/>
                </a:solidFill>
              </a:rPr>
              <a:t>년 </a:t>
            </a:r>
            <a:r>
              <a:rPr lang="en-US" altLang="ko-KR" sz="800" dirty="0" smtClean="0">
                <a:solidFill>
                  <a:schemeClr val="tx1"/>
                </a:solidFill>
              </a:rPr>
              <a:t>10</a:t>
            </a:r>
            <a:r>
              <a:rPr lang="ko-KR" altLang="en-US" sz="800" dirty="0" smtClean="0">
                <a:solidFill>
                  <a:schemeClr val="tx1"/>
                </a:solidFill>
              </a:rPr>
              <a:t>월 </a:t>
            </a:r>
            <a:r>
              <a:rPr lang="en-US" altLang="ko-KR" sz="800" dirty="0" smtClean="0">
                <a:solidFill>
                  <a:schemeClr val="tx1"/>
                </a:solidFill>
              </a:rPr>
              <a:t>19</a:t>
            </a:r>
            <a:r>
              <a:rPr lang="ko-KR" altLang="en-US" sz="800" dirty="0" smtClean="0">
                <a:solidFill>
                  <a:schemeClr val="tx1"/>
                </a:solidFill>
              </a:rPr>
              <a:t>일 </a:t>
            </a:r>
            <a:r>
              <a:rPr lang="en-US" altLang="ko-KR" sz="800" dirty="0" smtClean="0">
                <a:solidFill>
                  <a:schemeClr val="tx1"/>
                </a:solidFill>
              </a:rPr>
              <a:t>10:10:10</a:t>
            </a:r>
          </a:p>
          <a:p>
            <a:endParaRPr lang="en-US" altLang="ko-KR" sz="400" dirty="0" smtClean="0">
              <a:solidFill>
                <a:schemeClr val="tx1"/>
              </a:solidFill>
            </a:endParaRPr>
          </a:p>
          <a:p>
            <a:r>
              <a:rPr lang="ko-KR" altLang="en-US" sz="1100" dirty="0" err="1" smtClean="0">
                <a:solidFill>
                  <a:schemeClr val="tx1"/>
                </a:solidFill>
              </a:rPr>
              <a:t>안드로이드</a:t>
            </a:r>
            <a:r>
              <a:rPr lang="ko-KR" altLang="en-US" sz="1100" dirty="0" smtClean="0">
                <a:solidFill>
                  <a:schemeClr val="tx1"/>
                </a:solidFill>
              </a:rPr>
              <a:t> 강의는 무엇인가</a:t>
            </a:r>
            <a:r>
              <a:rPr lang="en-US" altLang="ko-KR" sz="1100" dirty="0" smtClean="0">
                <a:solidFill>
                  <a:schemeClr val="tx1"/>
                </a:solidFill>
              </a:rPr>
              <a:t>?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428596" y="3857628"/>
            <a:ext cx="2714644" cy="500066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2000</a:t>
            </a:r>
            <a:r>
              <a:rPr lang="ko-KR" altLang="en-US" sz="800" dirty="0" smtClean="0">
                <a:solidFill>
                  <a:schemeClr val="tx1"/>
                </a:solidFill>
              </a:rPr>
              <a:t>년 </a:t>
            </a:r>
            <a:r>
              <a:rPr lang="en-US" altLang="ko-KR" sz="800" dirty="0" smtClean="0">
                <a:solidFill>
                  <a:schemeClr val="tx1"/>
                </a:solidFill>
              </a:rPr>
              <a:t>10</a:t>
            </a:r>
            <a:r>
              <a:rPr lang="ko-KR" altLang="en-US" sz="800" dirty="0" smtClean="0">
                <a:solidFill>
                  <a:schemeClr val="tx1"/>
                </a:solidFill>
              </a:rPr>
              <a:t>월 </a:t>
            </a:r>
            <a:r>
              <a:rPr lang="en-US" altLang="ko-KR" sz="800" dirty="0" smtClean="0">
                <a:solidFill>
                  <a:schemeClr val="tx1"/>
                </a:solidFill>
              </a:rPr>
              <a:t>19</a:t>
            </a:r>
            <a:r>
              <a:rPr lang="ko-KR" altLang="en-US" sz="800" dirty="0" smtClean="0">
                <a:solidFill>
                  <a:schemeClr val="tx1"/>
                </a:solidFill>
              </a:rPr>
              <a:t>일 </a:t>
            </a:r>
            <a:r>
              <a:rPr lang="en-US" altLang="ko-KR" sz="800" dirty="0" smtClean="0">
                <a:solidFill>
                  <a:schemeClr val="tx1"/>
                </a:solidFill>
              </a:rPr>
              <a:t>10:10:10</a:t>
            </a:r>
          </a:p>
          <a:p>
            <a:endParaRPr lang="en-US" altLang="ko-KR" sz="400" dirty="0" smtClean="0">
              <a:solidFill>
                <a:schemeClr val="tx1"/>
              </a:solidFill>
            </a:endParaRPr>
          </a:p>
          <a:p>
            <a:r>
              <a:rPr lang="ko-KR" altLang="en-US" sz="1100" dirty="0" err="1" smtClean="0">
                <a:solidFill>
                  <a:schemeClr val="tx1"/>
                </a:solidFill>
              </a:rPr>
              <a:t>안드로이드</a:t>
            </a:r>
            <a:r>
              <a:rPr lang="ko-KR" altLang="en-US" sz="1100" dirty="0" smtClean="0">
                <a:solidFill>
                  <a:schemeClr val="tx1"/>
                </a:solidFill>
              </a:rPr>
              <a:t> 강의는 무엇인가</a:t>
            </a:r>
            <a:r>
              <a:rPr lang="en-US" altLang="ko-KR" sz="1100" dirty="0" smtClean="0">
                <a:solidFill>
                  <a:schemeClr val="tx1"/>
                </a:solidFill>
              </a:rPr>
              <a:t>?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428596" y="4429132"/>
            <a:ext cx="2714644" cy="500066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2000</a:t>
            </a:r>
            <a:r>
              <a:rPr lang="ko-KR" altLang="en-US" sz="800" dirty="0" smtClean="0">
                <a:solidFill>
                  <a:schemeClr val="tx1"/>
                </a:solidFill>
              </a:rPr>
              <a:t>년 </a:t>
            </a:r>
            <a:r>
              <a:rPr lang="en-US" altLang="ko-KR" sz="800" dirty="0" smtClean="0">
                <a:solidFill>
                  <a:schemeClr val="tx1"/>
                </a:solidFill>
              </a:rPr>
              <a:t>10</a:t>
            </a:r>
            <a:r>
              <a:rPr lang="ko-KR" altLang="en-US" sz="800" dirty="0" smtClean="0">
                <a:solidFill>
                  <a:schemeClr val="tx1"/>
                </a:solidFill>
              </a:rPr>
              <a:t>월 </a:t>
            </a:r>
            <a:r>
              <a:rPr lang="en-US" altLang="ko-KR" sz="800" dirty="0" smtClean="0">
                <a:solidFill>
                  <a:schemeClr val="tx1"/>
                </a:solidFill>
              </a:rPr>
              <a:t>19</a:t>
            </a:r>
            <a:r>
              <a:rPr lang="ko-KR" altLang="en-US" sz="800" dirty="0" smtClean="0">
                <a:solidFill>
                  <a:schemeClr val="tx1"/>
                </a:solidFill>
              </a:rPr>
              <a:t>일 </a:t>
            </a:r>
            <a:r>
              <a:rPr lang="en-US" altLang="ko-KR" sz="800" dirty="0" smtClean="0">
                <a:solidFill>
                  <a:schemeClr val="tx1"/>
                </a:solidFill>
              </a:rPr>
              <a:t>10:10:10</a:t>
            </a:r>
          </a:p>
          <a:p>
            <a:endParaRPr lang="en-US" altLang="ko-KR" sz="400" dirty="0" smtClean="0">
              <a:solidFill>
                <a:schemeClr val="tx1"/>
              </a:solidFill>
            </a:endParaRPr>
          </a:p>
          <a:p>
            <a:r>
              <a:rPr lang="ko-KR" altLang="en-US" sz="1100" dirty="0" err="1" smtClean="0">
                <a:solidFill>
                  <a:schemeClr val="tx1"/>
                </a:solidFill>
              </a:rPr>
              <a:t>안드로이드</a:t>
            </a:r>
            <a:r>
              <a:rPr lang="ko-KR" altLang="en-US" sz="1100" dirty="0" smtClean="0">
                <a:solidFill>
                  <a:schemeClr val="tx1"/>
                </a:solidFill>
              </a:rPr>
              <a:t> 강의는 무엇인가</a:t>
            </a:r>
            <a:r>
              <a:rPr lang="en-US" altLang="ko-KR" sz="1100" dirty="0" smtClean="0">
                <a:solidFill>
                  <a:schemeClr val="tx1"/>
                </a:solidFill>
              </a:rPr>
              <a:t>?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428596" y="5000636"/>
            <a:ext cx="2714644" cy="500066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2000</a:t>
            </a:r>
            <a:r>
              <a:rPr lang="ko-KR" altLang="en-US" sz="800" dirty="0" smtClean="0">
                <a:solidFill>
                  <a:schemeClr val="tx1"/>
                </a:solidFill>
              </a:rPr>
              <a:t>년 </a:t>
            </a:r>
            <a:r>
              <a:rPr lang="en-US" altLang="ko-KR" sz="800" dirty="0" smtClean="0">
                <a:solidFill>
                  <a:schemeClr val="tx1"/>
                </a:solidFill>
              </a:rPr>
              <a:t>10</a:t>
            </a:r>
            <a:r>
              <a:rPr lang="ko-KR" altLang="en-US" sz="800" dirty="0" smtClean="0">
                <a:solidFill>
                  <a:schemeClr val="tx1"/>
                </a:solidFill>
              </a:rPr>
              <a:t>월 </a:t>
            </a:r>
            <a:r>
              <a:rPr lang="en-US" altLang="ko-KR" sz="800" dirty="0" smtClean="0">
                <a:solidFill>
                  <a:schemeClr val="tx1"/>
                </a:solidFill>
              </a:rPr>
              <a:t>19</a:t>
            </a:r>
            <a:r>
              <a:rPr lang="ko-KR" altLang="en-US" sz="800" dirty="0" smtClean="0">
                <a:solidFill>
                  <a:schemeClr val="tx1"/>
                </a:solidFill>
              </a:rPr>
              <a:t>일 </a:t>
            </a:r>
            <a:r>
              <a:rPr lang="en-US" altLang="ko-KR" sz="800" dirty="0" smtClean="0">
                <a:solidFill>
                  <a:schemeClr val="tx1"/>
                </a:solidFill>
              </a:rPr>
              <a:t>10:10:10</a:t>
            </a:r>
          </a:p>
          <a:p>
            <a:endParaRPr lang="en-US" altLang="ko-KR" sz="400" dirty="0" smtClean="0">
              <a:solidFill>
                <a:schemeClr val="tx1"/>
              </a:solidFill>
            </a:endParaRPr>
          </a:p>
          <a:p>
            <a:r>
              <a:rPr lang="ko-KR" altLang="en-US" sz="1100" dirty="0" err="1" smtClean="0">
                <a:solidFill>
                  <a:schemeClr val="tx1"/>
                </a:solidFill>
              </a:rPr>
              <a:t>안드로이드</a:t>
            </a:r>
            <a:r>
              <a:rPr lang="ko-KR" altLang="en-US" sz="1100" dirty="0" smtClean="0">
                <a:solidFill>
                  <a:schemeClr val="tx1"/>
                </a:solidFill>
              </a:rPr>
              <a:t> 강의는 무엇인가</a:t>
            </a:r>
            <a:r>
              <a:rPr lang="en-US" altLang="ko-KR" sz="1100" dirty="0" smtClean="0">
                <a:solidFill>
                  <a:schemeClr val="tx1"/>
                </a:solidFill>
              </a:rPr>
              <a:t>?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428596" y="5572140"/>
            <a:ext cx="2714644" cy="500066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2000</a:t>
            </a:r>
            <a:r>
              <a:rPr lang="ko-KR" altLang="en-US" sz="800" dirty="0" smtClean="0">
                <a:solidFill>
                  <a:schemeClr val="tx1"/>
                </a:solidFill>
              </a:rPr>
              <a:t>년 </a:t>
            </a:r>
            <a:r>
              <a:rPr lang="en-US" altLang="ko-KR" sz="800" dirty="0" smtClean="0">
                <a:solidFill>
                  <a:schemeClr val="tx1"/>
                </a:solidFill>
              </a:rPr>
              <a:t>10</a:t>
            </a:r>
            <a:r>
              <a:rPr lang="ko-KR" altLang="en-US" sz="800" dirty="0" smtClean="0">
                <a:solidFill>
                  <a:schemeClr val="tx1"/>
                </a:solidFill>
              </a:rPr>
              <a:t>월 </a:t>
            </a:r>
            <a:r>
              <a:rPr lang="en-US" altLang="ko-KR" sz="800" dirty="0" smtClean="0">
                <a:solidFill>
                  <a:schemeClr val="tx1"/>
                </a:solidFill>
              </a:rPr>
              <a:t>19</a:t>
            </a:r>
            <a:r>
              <a:rPr lang="ko-KR" altLang="en-US" sz="800" dirty="0" smtClean="0">
                <a:solidFill>
                  <a:schemeClr val="tx1"/>
                </a:solidFill>
              </a:rPr>
              <a:t>일 </a:t>
            </a:r>
            <a:r>
              <a:rPr lang="en-US" altLang="ko-KR" sz="800" dirty="0" smtClean="0">
                <a:solidFill>
                  <a:schemeClr val="tx1"/>
                </a:solidFill>
              </a:rPr>
              <a:t>10:10:10</a:t>
            </a:r>
          </a:p>
          <a:p>
            <a:endParaRPr lang="en-US" altLang="ko-KR" sz="400" dirty="0" smtClean="0">
              <a:solidFill>
                <a:schemeClr val="tx1"/>
              </a:solidFill>
            </a:endParaRPr>
          </a:p>
          <a:p>
            <a:r>
              <a:rPr lang="ko-KR" altLang="en-US" sz="1100" dirty="0" err="1" smtClean="0">
                <a:solidFill>
                  <a:schemeClr val="tx1"/>
                </a:solidFill>
              </a:rPr>
              <a:t>안드로이드</a:t>
            </a:r>
            <a:r>
              <a:rPr lang="ko-KR" altLang="en-US" sz="1100" dirty="0" smtClean="0">
                <a:solidFill>
                  <a:schemeClr val="tx1"/>
                </a:solidFill>
              </a:rPr>
              <a:t> 강의는 무엇인가</a:t>
            </a:r>
            <a:r>
              <a:rPr lang="en-US" altLang="ko-KR" sz="1100" dirty="0" smtClean="0">
                <a:solidFill>
                  <a:schemeClr val="tx1"/>
                </a:solidFill>
              </a:rPr>
              <a:t>?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428596" y="2143116"/>
            <a:ext cx="714380" cy="42862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검색 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옵션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8" name="칠각형 57"/>
          <p:cNvSpPr/>
          <p:nvPr/>
        </p:nvSpPr>
        <p:spPr>
          <a:xfrm>
            <a:off x="357158" y="1500174"/>
            <a:ext cx="214314" cy="214314"/>
          </a:xfrm>
          <a:prstGeom prst="heptag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1</a:t>
            </a:r>
            <a:endParaRPr lang="ko-KR" altLang="en-US" sz="800" dirty="0"/>
          </a:p>
        </p:txBody>
      </p:sp>
      <p:sp>
        <p:nvSpPr>
          <p:cNvPr id="60" name="칠각형 59"/>
          <p:cNvSpPr/>
          <p:nvPr/>
        </p:nvSpPr>
        <p:spPr>
          <a:xfrm>
            <a:off x="2214546" y="1500174"/>
            <a:ext cx="214314" cy="214314"/>
          </a:xfrm>
          <a:prstGeom prst="heptag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2</a:t>
            </a:r>
            <a:endParaRPr lang="ko-KR" altLang="en-US" sz="800" dirty="0"/>
          </a:p>
        </p:txBody>
      </p:sp>
      <p:sp>
        <p:nvSpPr>
          <p:cNvPr id="61" name="칠각형 60"/>
          <p:cNvSpPr/>
          <p:nvPr/>
        </p:nvSpPr>
        <p:spPr>
          <a:xfrm>
            <a:off x="357158" y="2071678"/>
            <a:ext cx="214314" cy="214314"/>
          </a:xfrm>
          <a:prstGeom prst="heptag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3</a:t>
            </a:r>
            <a:endParaRPr lang="ko-KR" altLang="en-US" sz="800" dirty="0"/>
          </a:p>
        </p:txBody>
      </p:sp>
      <p:sp>
        <p:nvSpPr>
          <p:cNvPr id="62" name="칠각형 61"/>
          <p:cNvSpPr/>
          <p:nvPr/>
        </p:nvSpPr>
        <p:spPr>
          <a:xfrm>
            <a:off x="1142976" y="2071678"/>
            <a:ext cx="214314" cy="214314"/>
          </a:xfrm>
          <a:prstGeom prst="heptag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4</a:t>
            </a:r>
            <a:endParaRPr lang="ko-KR" altLang="en-US" sz="800" dirty="0"/>
          </a:p>
        </p:txBody>
      </p:sp>
      <p:sp>
        <p:nvSpPr>
          <p:cNvPr id="63" name="칠각형 62"/>
          <p:cNvSpPr/>
          <p:nvPr/>
        </p:nvSpPr>
        <p:spPr>
          <a:xfrm>
            <a:off x="2428860" y="2071678"/>
            <a:ext cx="214314" cy="214314"/>
          </a:xfrm>
          <a:prstGeom prst="heptag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5</a:t>
            </a:r>
            <a:endParaRPr lang="ko-KR" altLang="en-US" sz="800" dirty="0"/>
          </a:p>
        </p:txBody>
      </p:sp>
      <p:sp>
        <p:nvSpPr>
          <p:cNvPr id="64" name="칠각형 63"/>
          <p:cNvSpPr/>
          <p:nvPr/>
        </p:nvSpPr>
        <p:spPr>
          <a:xfrm>
            <a:off x="357158" y="2500306"/>
            <a:ext cx="214314" cy="214314"/>
          </a:xfrm>
          <a:prstGeom prst="heptag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6</a:t>
            </a:r>
            <a:endParaRPr lang="ko-KR" altLang="en-US" sz="800" dirty="0"/>
          </a:p>
        </p:txBody>
      </p:sp>
      <p:sp>
        <p:nvSpPr>
          <p:cNvPr id="65" name="이등변 삼각형 64"/>
          <p:cNvSpPr/>
          <p:nvPr/>
        </p:nvSpPr>
        <p:spPr>
          <a:xfrm flipV="1">
            <a:off x="928662" y="2285992"/>
            <a:ext cx="142876" cy="142876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3286116" y="1428736"/>
            <a:ext cx="2071702" cy="1214446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3357554" y="1500174"/>
            <a:ext cx="1928826" cy="28575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일기 추가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3357554" y="1857364"/>
            <a:ext cx="1928826" cy="28575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일기 삭제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0" name="칠각형 69"/>
          <p:cNvSpPr/>
          <p:nvPr/>
        </p:nvSpPr>
        <p:spPr>
          <a:xfrm>
            <a:off x="3286116" y="1214422"/>
            <a:ext cx="214314" cy="214314"/>
          </a:xfrm>
          <a:prstGeom prst="heptag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3</a:t>
            </a:r>
            <a:endParaRPr lang="ko-KR" altLang="en-US" sz="800" dirty="0"/>
          </a:p>
        </p:txBody>
      </p:sp>
      <p:sp>
        <p:nvSpPr>
          <p:cNvPr id="71" name="칠각형 70"/>
          <p:cNvSpPr/>
          <p:nvPr/>
        </p:nvSpPr>
        <p:spPr>
          <a:xfrm>
            <a:off x="3357554" y="1500174"/>
            <a:ext cx="214314" cy="214314"/>
          </a:xfrm>
          <a:prstGeom prst="heptag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4</a:t>
            </a:r>
            <a:endParaRPr lang="ko-KR" altLang="en-US" sz="800" dirty="0"/>
          </a:p>
        </p:txBody>
      </p:sp>
      <p:sp>
        <p:nvSpPr>
          <p:cNvPr id="72" name="칠각형 71"/>
          <p:cNvSpPr/>
          <p:nvPr/>
        </p:nvSpPr>
        <p:spPr>
          <a:xfrm>
            <a:off x="3357554" y="1857364"/>
            <a:ext cx="214314" cy="214314"/>
          </a:xfrm>
          <a:prstGeom prst="heptag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5</a:t>
            </a:r>
            <a:endParaRPr lang="ko-KR" altLang="en-US" sz="800" dirty="0"/>
          </a:p>
        </p:txBody>
      </p:sp>
      <p:sp>
        <p:nvSpPr>
          <p:cNvPr id="73" name="직사각형 72"/>
          <p:cNvSpPr/>
          <p:nvPr/>
        </p:nvSpPr>
        <p:spPr>
          <a:xfrm>
            <a:off x="3357554" y="2214554"/>
            <a:ext cx="1928826" cy="28575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카테고리명</a:t>
            </a:r>
            <a:r>
              <a:rPr lang="ko-KR" altLang="en-US" sz="1200" dirty="0" smtClean="0">
                <a:solidFill>
                  <a:schemeClr val="tx1"/>
                </a:solidFill>
              </a:rPr>
              <a:t> 수정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2857488" y="2857496"/>
            <a:ext cx="214314" cy="251248"/>
            <a:chOff x="5295904" y="2901524"/>
            <a:chExt cx="214314" cy="251248"/>
          </a:xfrm>
        </p:grpSpPr>
        <p:sp>
          <p:nvSpPr>
            <p:cNvPr id="33" name="순서도: 처리 32"/>
            <p:cNvSpPr/>
            <p:nvPr/>
          </p:nvSpPr>
          <p:spPr>
            <a:xfrm>
              <a:off x="5295904" y="2938458"/>
              <a:ext cx="214314" cy="214314"/>
            </a:xfrm>
            <a:prstGeom prst="flowChartProcess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5" name="직선 연결선 34"/>
            <p:cNvCxnSpPr/>
            <p:nvPr/>
          </p:nvCxnSpPr>
          <p:spPr>
            <a:xfrm rot="16200000" flipH="1">
              <a:off x="5314371" y="3008681"/>
              <a:ext cx="142876" cy="714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/>
            <p:nvPr/>
          </p:nvCxnSpPr>
          <p:spPr>
            <a:xfrm rot="5400000">
              <a:off x="5340566" y="2982486"/>
              <a:ext cx="223838" cy="619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그룹 42"/>
          <p:cNvGrpSpPr/>
          <p:nvPr/>
        </p:nvGrpSpPr>
        <p:grpSpPr>
          <a:xfrm>
            <a:off x="2857488" y="3429000"/>
            <a:ext cx="214314" cy="251248"/>
            <a:chOff x="5295904" y="2901524"/>
            <a:chExt cx="214314" cy="251248"/>
          </a:xfrm>
        </p:grpSpPr>
        <p:sp>
          <p:nvSpPr>
            <p:cNvPr id="44" name="순서도: 처리 43"/>
            <p:cNvSpPr/>
            <p:nvPr/>
          </p:nvSpPr>
          <p:spPr>
            <a:xfrm>
              <a:off x="5295904" y="2938458"/>
              <a:ext cx="214314" cy="214314"/>
            </a:xfrm>
            <a:prstGeom prst="flowChartProcess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7" name="직선 연결선 46"/>
            <p:cNvCxnSpPr/>
            <p:nvPr/>
          </p:nvCxnSpPr>
          <p:spPr>
            <a:xfrm rot="16200000" flipH="1">
              <a:off x="5314371" y="3008681"/>
              <a:ext cx="142876" cy="714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/>
            <p:cNvCxnSpPr/>
            <p:nvPr/>
          </p:nvCxnSpPr>
          <p:spPr>
            <a:xfrm rot="5400000">
              <a:off x="5340566" y="2982486"/>
              <a:ext cx="223838" cy="619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그룹 48"/>
          <p:cNvGrpSpPr/>
          <p:nvPr/>
        </p:nvGrpSpPr>
        <p:grpSpPr>
          <a:xfrm>
            <a:off x="2857488" y="4000504"/>
            <a:ext cx="214314" cy="251248"/>
            <a:chOff x="5295904" y="2901524"/>
            <a:chExt cx="214314" cy="251248"/>
          </a:xfrm>
        </p:grpSpPr>
        <p:sp>
          <p:nvSpPr>
            <p:cNvPr id="51" name="순서도: 처리 50"/>
            <p:cNvSpPr/>
            <p:nvPr/>
          </p:nvSpPr>
          <p:spPr>
            <a:xfrm>
              <a:off x="5295904" y="2938458"/>
              <a:ext cx="214314" cy="214314"/>
            </a:xfrm>
            <a:prstGeom prst="flowChartProcess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2" name="직선 연결선 51"/>
            <p:cNvCxnSpPr/>
            <p:nvPr/>
          </p:nvCxnSpPr>
          <p:spPr>
            <a:xfrm rot="16200000" flipH="1">
              <a:off x="5314371" y="3008681"/>
              <a:ext cx="142876" cy="714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/>
            <p:nvPr/>
          </p:nvCxnSpPr>
          <p:spPr>
            <a:xfrm rot="5400000">
              <a:off x="5340566" y="2982486"/>
              <a:ext cx="223838" cy="619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그룹 54"/>
          <p:cNvGrpSpPr/>
          <p:nvPr/>
        </p:nvGrpSpPr>
        <p:grpSpPr>
          <a:xfrm>
            <a:off x="2857488" y="4572008"/>
            <a:ext cx="214314" cy="251248"/>
            <a:chOff x="5295904" y="2901524"/>
            <a:chExt cx="214314" cy="251248"/>
          </a:xfrm>
        </p:grpSpPr>
        <p:sp>
          <p:nvSpPr>
            <p:cNvPr id="56" name="순서도: 처리 55"/>
            <p:cNvSpPr/>
            <p:nvPr/>
          </p:nvSpPr>
          <p:spPr>
            <a:xfrm>
              <a:off x="5295904" y="2938458"/>
              <a:ext cx="214314" cy="214314"/>
            </a:xfrm>
            <a:prstGeom prst="flowChartProcess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7" name="직선 연결선 56"/>
            <p:cNvCxnSpPr/>
            <p:nvPr/>
          </p:nvCxnSpPr>
          <p:spPr>
            <a:xfrm rot="16200000" flipH="1">
              <a:off x="5314371" y="3008681"/>
              <a:ext cx="142876" cy="714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/>
            <p:cNvCxnSpPr/>
            <p:nvPr/>
          </p:nvCxnSpPr>
          <p:spPr>
            <a:xfrm rot="5400000">
              <a:off x="5340566" y="2982486"/>
              <a:ext cx="223838" cy="619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그룹 65"/>
          <p:cNvGrpSpPr/>
          <p:nvPr/>
        </p:nvGrpSpPr>
        <p:grpSpPr>
          <a:xfrm>
            <a:off x="2857488" y="5143512"/>
            <a:ext cx="214314" cy="251248"/>
            <a:chOff x="5295904" y="2901524"/>
            <a:chExt cx="214314" cy="251248"/>
          </a:xfrm>
        </p:grpSpPr>
        <p:sp>
          <p:nvSpPr>
            <p:cNvPr id="74" name="순서도: 처리 73"/>
            <p:cNvSpPr/>
            <p:nvPr/>
          </p:nvSpPr>
          <p:spPr>
            <a:xfrm>
              <a:off x="5295904" y="2938458"/>
              <a:ext cx="214314" cy="214314"/>
            </a:xfrm>
            <a:prstGeom prst="flowChartProcess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5" name="직선 연결선 74"/>
            <p:cNvCxnSpPr/>
            <p:nvPr/>
          </p:nvCxnSpPr>
          <p:spPr>
            <a:xfrm rot="16200000" flipH="1">
              <a:off x="5314371" y="3008681"/>
              <a:ext cx="142876" cy="714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/>
            <p:cNvCxnSpPr/>
            <p:nvPr/>
          </p:nvCxnSpPr>
          <p:spPr>
            <a:xfrm rot="5400000">
              <a:off x="5340566" y="2982486"/>
              <a:ext cx="223838" cy="619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그룹 76"/>
          <p:cNvGrpSpPr/>
          <p:nvPr/>
        </p:nvGrpSpPr>
        <p:grpSpPr>
          <a:xfrm>
            <a:off x="2857488" y="5715016"/>
            <a:ext cx="214314" cy="251248"/>
            <a:chOff x="5295904" y="2901524"/>
            <a:chExt cx="214314" cy="251248"/>
          </a:xfrm>
        </p:grpSpPr>
        <p:sp>
          <p:nvSpPr>
            <p:cNvPr id="78" name="순서도: 처리 77"/>
            <p:cNvSpPr/>
            <p:nvPr/>
          </p:nvSpPr>
          <p:spPr>
            <a:xfrm>
              <a:off x="5295904" y="2938458"/>
              <a:ext cx="214314" cy="214314"/>
            </a:xfrm>
            <a:prstGeom prst="flowChartProcess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9" name="직선 연결선 78"/>
            <p:cNvCxnSpPr/>
            <p:nvPr/>
          </p:nvCxnSpPr>
          <p:spPr>
            <a:xfrm rot="16200000" flipH="1">
              <a:off x="5314371" y="3008681"/>
              <a:ext cx="142876" cy="714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/>
            <p:nvPr/>
          </p:nvCxnSpPr>
          <p:spPr>
            <a:xfrm rot="5400000">
              <a:off x="5340566" y="2982486"/>
              <a:ext cx="223838" cy="619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71439" y="71438"/>
          <a:ext cx="9001155" cy="57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0917"/>
                <a:gridCol w="1476762"/>
                <a:gridCol w="5133476"/>
              </a:tblGrid>
              <a:tr h="2857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액티비티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담당자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</a:tr>
              <a:tr h="2857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err="1" smtClean="0">
                          <a:solidFill>
                            <a:schemeClr val="tx1"/>
                          </a:solidFill>
                        </a:rPr>
                        <a:t>CategoryAddDiaryListActivity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카테고리에 포함되지 않은 일기 </a:t>
                      </a:r>
                      <a:r>
                        <a:rPr lang="ko-KR" altLang="en-US" sz="1000" dirty="0" smtClean="0"/>
                        <a:t>리스트를 보여준다</a:t>
                      </a:r>
                      <a:r>
                        <a:rPr lang="en-US" altLang="ko-KR" sz="1000" dirty="0" smtClean="0"/>
                        <a:t>.(</a:t>
                      </a:r>
                      <a:r>
                        <a:rPr lang="ko-KR" altLang="en-US" sz="1000" dirty="0" smtClean="0"/>
                        <a:t>체크 모드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357158" y="1428736"/>
            <a:ext cx="2857520" cy="464347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357158" y="1428736"/>
            <a:ext cx="2857520" cy="63341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86" name="표 85"/>
          <p:cNvGraphicFramePr>
            <a:graphicFrameLocks noGrp="1"/>
          </p:cNvGraphicFramePr>
          <p:nvPr/>
        </p:nvGraphicFramePr>
        <p:xfrm>
          <a:off x="5500694" y="1397000"/>
          <a:ext cx="3357586" cy="284193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28628"/>
                <a:gridCol w="2928958"/>
              </a:tblGrid>
              <a:tr h="2460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NO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4" name="직사각형 33"/>
          <p:cNvSpPr/>
          <p:nvPr/>
        </p:nvSpPr>
        <p:spPr>
          <a:xfrm>
            <a:off x="391662" y="2643182"/>
            <a:ext cx="2786082" cy="3438548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2357422" y="1537108"/>
            <a:ext cx="785818" cy="42862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추가버튼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214414" y="2143116"/>
            <a:ext cx="1214446" cy="42862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</a:rPr>
              <a:t>검색어</a:t>
            </a:r>
            <a:r>
              <a:rPr lang="ko-KR" altLang="en-US" sz="800" dirty="0" smtClean="0">
                <a:solidFill>
                  <a:schemeClr val="tx1"/>
                </a:solidFill>
              </a:rPr>
              <a:t> </a:t>
            </a:r>
            <a:r>
              <a:rPr lang="ko-KR" altLang="en-US" sz="800" dirty="0" err="1" smtClean="0">
                <a:solidFill>
                  <a:schemeClr val="tx1"/>
                </a:solidFill>
              </a:rPr>
              <a:t>입력창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2500298" y="2143116"/>
            <a:ext cx="642942" cy="42862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검색버튼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28596" y="2714620"/>
            <a:ext cx="2714644" cy="500066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2000</a:t>
            </a:r>
            <a:r>
              <a:rPr lang="ko-KR" altLang="en-US" sz="800" dirty="0" smtClean="0">
                <a:solidFill>
                  <a:schemeClr val="tx1"/>
                </a:solidFill>
              </a:rPr>
              <a:t>년 </a:t>
            </a:r>
            <a:r>
              <a:rPr lang="en-US" altLang="ko-KR" sz="800" dirty="0" smtClean="0">
                <a:solidFill>
                  <a:schemeClr val="tx1"/>
                </a:solidFill>
              </a:rPr>
              <a:t>10</a:t>
            </a:r>
            <a:r>
              <a:rPr lang="ko-KR" altLang="en-US" sz="800" dirty="0" smtClean="0">
                <a:solidFill>
                  <a:schemeClr val="tx1"/>
                </a:solidFill>
              </a:rPr>
              <a:t>월 </a:t>
            </a:r>
            <a:r>
              <a:rPr lang="en-US" altLang="ko-KR" sz="800" dirty="0" smtClean="0">
                <a:solidFill>
                  <a:schemeClr val="tx1"/>
                </a:solidFill>
              </a:rPr>
              <a:t>19</a:t>
            </a:r>
            <a:r>
              <a:rPr lang="ko-KR" altLang="en-US" sz="800" dirty="0" smtClean="0">
                <a:solidFill>
                  <a:schemeClr val="tx1"/>
                </a:solidFill>
              </a:rPr>
              <a:t>일 </a:t>
            </a:r>
            <a:r>
              <a:rPr lang="en-US" altLang="ko-KR" sz="800" dirty="0" smtClean="0">
                <a:solidFill>
                  <a:schemeClr val="tx1"/>
                </a:solidFill>
              </a:rPr>
              <a:t>10:10:10</a:t>
            </a:r>
          </a:p>
          <a:p>
            <a:endParaRPr lang="en-US" altLang="ko-KR" sz="400" dirty="0" smtClean="0">
              <a:solidFill>
                <a:schemeClr val="tx1"/>
              </a:solidFill>
            </a:endParaRPr>
          </a:p>
          <a:p>
            <a:r>
              <a:rPr lang="ko-KR" altLang="en-US" sz="1100" dirty="0" err="1" smtClean="0">
                <a:solidFill>
                  <a:schemeClr val="tx1"/>
                </a:solidFill>
              </a:rPr>
              <a:t>안드로이드</a:t>
            </a:r>
            <a:r>
              <a:rPr lang="ko-KR" altLang="en-US" sz="1100" dirty="0" smtClean="0">
                <a:solidFill>
                  <a:schemeClr val="tx1"/>
                </a:solidFill>
              </a:rPr>
              <a:t> 강의는 무엇인가</a:t>
            </a:r>
            <a:r>
              <a:rPr lang="en-US" altLang="ko-KR" sz="1100" dirty="0" smtClean="0">
                <a:solidFill>
                  <a:schemeClr val="tx1"/>
                </a:solidFill>
              </a:rPr>
              <a:t>?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428596" y="3286124"/>
            <a:ext cx="2714644" cy="500066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2000</a:t>
            </a:r>
            <a:r>
              <a:rPr lang="ko-KR" altLang="en-US" sz="800" dirty="0" smtClean="0">
                <a:solidFill>
                  <a:schemeClr val="tx1"/>
                </a:solidFill>
              </a:rPr>
              <a:t>년 </a:t>
            </a:r>
            <a:r>
              <a:rPr lang="en-US" altLang="ko-KR" sz="800" dirty="0" smtClean="0">
                <a:solidFill>
                  <a:schemeClr val="tx1"/>
                </a:solidFill>
              </a:rPr>
              <a:t>10</a:t>
            </a:r>
            <a:r>
              <a:rPr lang="ko-KR" altLang="en-US" sz="800" dirty="0" smtClean="0">
                <a:solidFill>
                  <a:schemeClr val="tx1"/>
                </a:solidFill>
              </a:rPr>
              <a:t>월 </a:t>
            </a:r>
            <a:r>
              <a:rPr lang="en-US" altLang="ko-KR" sz="800" dirty="0" smtClean="0">
                <a:solidFill>
                  <a:schemeClr val="tx1"/>
                </a:solidFill>
              </a:rPr>
              <a:t>19</a:t>
            </a:r>
            <a:r>
              <a:rPr lang="ko-KR" altLang="en-US" sz="800" dirty="0" smtClean="0">
                <a:solidFill>
                  <a:schemeClr val="tx1"/>
                </a:solidFill>
              </a:rPr>
              <a:t>일 </a:t>
            </a:r>
            <a:r>
              <a:rPr lang="en-US" altLang="ko-KR" sz="800" dirty="0" smtClean="0">
                <a:solidFill>
                  <a:schemeClr val="tx1"/>
                </a:solidFill>
              </a:rPr>
              <a:t>10:10:10</a:t>
            </a:r>
          </a:p>
          <a:p>
            <a:endParaRPr lang="en-US" altLang="ko-KR" sz="400" dirty="0" smtClean="0">
              <a:solidFill>
                <a:schemeClr val="tx1"/>
              </a:solidFill>
            </a:endParaRPr>
          </a:p>
          <a:p>
            <a:r>
              <a:rPr lang="ko-KR" altLang="en-US" sz="1100" dirty="0" err="1" smtClean="0">
                <a:solidFill>
                  <a:schemeClr val="tx1"/>
                </a:solidFill>
              </a:rPr>
              <a:t>안드로이드</a:t>
            </a:r>
            <a:r>
              <a:rPr lang="ko-KR" altLang="en-US" sz="1100" dirty="0" smtClean="0">
                <a:solidFill>
                  <a:schemeClr val="tx1"/>
                </a:solidFill>
              </a:rPr>
              <a:t> 강의는 무엇인가</a:t>
            </a:r>
            <a:r>
              <a:rPr lang="en-US" altLang="ko-KR" sz="1100" dirty="0" smtClean="0">
                <a:solidFill>
                  <a:schemeClr val="tx1"/>
                </a:solidFill>
              </a:rPr>
              <a:t>?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428596" y="3857628"/>
            <a:ext cx="2714644" cy="500066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2000</a:t>
            </a:r>
            <a:r>
              <a:rPr lang="ko-KR" altLang="en-US" sz="800" dirty="0" smtClean="0">
                <a:solidFill>
                  <a:schemeClr val="tx1"/>
                </a:solidFill>
              </a:rPr>
              <a:t>년 </a:t>
            </a:r>
            <a:r>
              <a:rPr lang="en-US" altLang="ko-KR" sz="800" dirty="0" smtClean="0">
                <a:solidFill>
                  <a:schemeClr val="tx1"/>
                </a:solidFill>
              </a:rPr>
              <a:t>10</a:t>
            </a:r>
            <a:r>
              <a:rPr lang="ko-KR" altLang="en-US" sz="800" dirty="0" smtClean="0">
                <a:solidFill>
                  <a:schemeClr val="tx1"/>
                </a:solidFill>
              </a:rPr>
              <a:t>월 </a:t>
            </a:r>
            <a:r>
              <a:rPr lang="en-US" altLang="ko-KR" sz="800" dirty="0" smtClean="0">
                <a:solidFill>
                  <a:schemeClr val="tx1"/>
                </a:solidFill>
              </a:rPr>
              <a:t>19</a:t>
            </a:r>
            <a:r>
              <a:rPr lang="ko-KR" altLang="en-US" sz="800" dirty="0" smtClean="0">
                <a:solidFill>
                  <a:schemeClr val="tx1"/>
                </a:solidFill>
              </a:rPr>
              <a:t>일 </a:t>
            </a:r>
            <a:r>
              <a:rPr lang="en-US" altLang="ko-KR" sz="800" dirty="0" smtClean="0">
                <a:solidFill>
                  <a:schemeClr val="tx1"/>
                </a:solidFill>
              </a:rPr>
              <a:t>10:10:10</a:t>
            </a:r>
          </a:p>
          <a:p>
            <a:endParaRPr lang="en-US" altLang="ko-KR" sz="400" dirty="0" smtClean="0">
              <a:solidFill>
                <a:schemeClr val="tx1"/>
              </a:solidFill>
            </a:endParaRPr>
          </a:p>
          <a:p>
            <a:r>
              <a:rPr lang="ko-KR" altLang="en-US" sz="1100" dirty="0" err="1" smtClean="0">
                <a:solidFill>
                  <a:schemeClr val="tx1"/>
                </a:solidFill>
              </a:rPr>
              <a:t>안드로이드</a:t>
            </a:r>
            <a:r>
              <a:rPr lang="ko-KR" altLang="en-US" sz="1100" dirty="0" smtClean="0">
                <a:solidFill>
                  <a:schemeClr val="tx1"/>
                </a:solidFill>
              </a:rPr>
              <a:t> 강의는 무엇인가</a:t>
            </a:r>
            <a:r>
              <a:rPr lang="en-US" altLang="ko-KR" sz="1100" dirty="0" smtClean="0">
                <a:solidFill>
                  <a:schemeClr val="tx1"/>
                </a:solidFill>
              </a:rPr>
              <a:t>?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428596" y="4429132"/>
            <a:ext cx="2714644" cy="500066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2000</a:t>
            </a:r>
            <a:r>
              <a:rPr lang="ko-KR" altLang="en-US" sz="800" dirty="0" smtClean="0">
                <a:solidFill>
                  <a:schemeClr val="tx1"/>
                </a:solidFill>
              </a:rPr>
              <a:t>년 </a:t>
            </a:r>
            <a:r>
              <a:rPr lang="en-US" altLang="ko-KR" sz="800" dirty="0" smtClean="0">
                <a:solidFill>
                  <a:schemeClr val="tx1"/>
                </a:solidFill>
              </a:rPr>
              <a:t>10</a:t>
            </a:r>
            <a:r>
              <a:rPr lang="ko-KR" altLang="en-US" sz="800" dirty="0" smtClean="0">
                <a:solidFill>
                  <a:schemeClr val="tx1"/>
                </a:solidFill>
              </a:rPr>
              <a:t>월 </a:t>
            </a:r>
            <a:r>
              <a:rPr lang="en-US" altLang="ko-KR" sz="800" dirty="0" smtClean="0">
                <a:solidFill>
                  <a:schemeClr val="tx1"/>
                </a:solidFill>
              </a:rPr>
              <a:t>19</a:t>
            </a:r>
            <a:r>
              <a:rPr lang="ko-KR" altLang="en-US" sz="800" dirty="0" smtClean="0">
                <a:solidFill>
                  <a:schemeClr val="tx1"/>
                </a:solidFill>
              </a:rPr>
              <a:t>일 </a:t>
            </a:r>
            <a:r>
              <a:rPr lang="en-US" altLang="ko-KR" sz="800" dirty="0" smtClean="0">
                <a:solidFill>
                  <a:schemeClr val="tx1"/>
                </a:solidFill>
              </a:rPr>
              <a:t>10:10:10</a:t>
            </a:r>
          </a:p>
          <a:p>
            <a:endParaRPr lang="en-US" altLang="ko-KR" sz="400" dirty="0" smtClean="0">
              <a:solidFill>
                <a:schemeClr val="tx1"/>
              </a:solidFill>
            </a:endParaRPr>
          </a:p>
          <a:p>
            <a:r>
              <a:rPr lang="ko-KR" altLang="en-US" sz="1100" dirty="0" err="1" smtClean="0">
                <a:solidFill>
                  <a:schemeClr val="tx1"/>
                </a:solidFill>
              </a:rPr>
              <a:t>안드로이드</a:t>
            </a:r>
            <a:r>
              <a:rPr lang="ko-KR" altLang="en-US" sz="1100" dirty="0" smtClean="0">
                <a:solidFill>
                  <a:schemeClr val="tx1"/>
                </a:solidFill>
              </a:rPr>
              <a:t> 강의는 무엇인가</a:t>
            </a:r>
            <a:r>
              <a:rPr lang="en-US" altLang="ko-KR" sz="1100" dirty="0" smtClean="0">
                <a:solidFill>
                  <a:schemeClr val="tx1"/>
                </a:solidFill>
              </a:rPr>
              <a:t>?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428596" y="5000636"/>
            <a:ext cx="2714644" cy="500066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2000</a:t>
            </a:r>
            <a:r>
              <a:rPr lang="ko-KR" altLang="en-US" sz="800" dirty="0" smtClean="0">
                <a:solidFill>
                  <a:schemeClr val="tx1"/>
                </a:solidFill>
              </a:rPr>
              <a:t>년 </a:t>
            </a:r>
            <a:r>
              <a:rPr lang="en-US" altLang="ko-KR" sz="800" dirty="0" smtClean="0">
                <a:solidFill>
                  <a:schemeClr val="tx1"/>
                </a:solidFill>
              </a:rPr>
              <a:t>10</a:t>
            </a:r>
            <a:r>
              <a:rPr lang="ko-KR" altLang="en-US" sz="800" dirty="0" smtClean="0">
                <a:solidFill>
                  <a:schemeClr val="tx1"/>
                </a:solidFill>
              </a:rPr>
              <a:t>월 </a:t>
            </a:r>
            <a:r>
              <a:rPr lang="en-US" altLang="ko-KR" sz="800" dirty="0" smtClean="0">
                <a:solidFill>
                  <a:schemeClr val="tx1"/>
                </a:solidFill>
              </a:rPr>
              <a:t>19</a:t>
            </a:r>
            <a:r>
              <a:rPr lang="ko-KR" altLang="en-US" sz="800" dirty="0" smtClean="0">
                <a:solidFill>
                  <a:schemeClr val="tx1"/>
                </a:solidFill>
              </a:rPr>
              <a:t>일 </a:t>
            </a:r>
            <a:r>
              <a:rPr lang="en-US" altLang="ko-KR" sz="800" dirty="0" smtClean="0">
                <a:solidFill>
                  <a:schemeClr val="tx1"/>
                </a:solidFill>
              </a:rPr>
              <a:t>10:10:10</a:t>
            </a:r>
          </a:p>
          <a:p>
            <a:endParaRPr lang="en-US" altLang="ko-KR" sz="400" dirty="0" smtClean="0">
              <a:solidFill>
                <a:schemeClr val="tx1"/>
              </a:solidFill>
            </a:endParaRPr>
          </a:p>
          <a:p>
            <a:r>
              <a:rPr lang="ko-KR" altLang="en-US" sz="1100" dirty="0" err="1" smtClean="0">
                <a:solidFill>
                  <a:schemeClr val="tx1"/>
                </a:solidFill>
              </a:rPr>
              <a:t>안드로이드</a:t>
            </a:r>
            <a:r>
              <a:rPr lang="ko-KR" altLang="en-US" sz="1100" dirty="0" smtClean="0">
                <a:solidFill>
                  <a:schemeClr val="tx1"/>
                </a:solidFill>
              </a:rPr>
              <a:t> 강의는 무엇인가</a:t>
            </a:r>
            <a:r>
              <a:rPr lang="en-US" altLang="ko-KR" sz="1100" dirty="0" smtClean="0">
                <a:solidFill>
                  <a:schemeClr val="tx1"/>
                </a:solidFill>
              </a:rPr>
              <a:t>?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428596" y="5572140"/>
            <a:ext cx="2714644" cy="500066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2000</a:t>
            </a:r>
            <a:r>
              <a:rPr lang="ko-KR" altLang="en-US" sz="800" dirty="0" smtClean="0">
                <a:solidFill>
                  <a:schemeClr val="tx1"/>
                </a:solidFill>
              </a:rPr>
              <a:t>년 </a:t>
            </a:r>
            <a:r>
              <a:rPr lang="en-US" altLang="ko-KR" sz="800" dirty="0" smtClean="0">
                <a:solidFill>
                  <a:schemeClr val="tx1"/>
                </a:solidFill>
              </a:rPr>
              <a:t>10</a:t>
            </a:r>
            <a:r>
              <a:rPr lang="ko-KR" altLang="en-US" sz="800" dirty="0" smtClean="0">
                <a:solidFill>
                  <a:schemeClr val="tx1"/>
                </a:solidFill>
              </a:rPr>
              <a:t>월 </a:t>
            </a:r>
            <a:r>
              <a:rPr lang="en-US" altLang="ko-KR" sz="800" dirty="0" smtClean="0">
                <a:solidFill>
                  <a:schemeClr val="tx1"/>
                </a:solidFill>
              </a:rPr>
              <a:t>19</a:t>
            </a:r>
            <a:r>
              <a:rPr lang="ko-KR" altLang="en-US" sz="800" dirty="0" smtClean="0">
                <a:solidFill>
                  <a:schemeClr val="tx1"/>
                </a:solidFill>
              </a:rPr>
              <a:t>일 </a:t>
            </a:r>
            <a:r>
              <a:rPr lang="en-US" altLang="ko-KR" sz="800" dirty="0" smtClean="0">
                <a:solidFill>
                  <a:schemeClr val="tx1"/>
                </a:solidFill>
              </a:rPr>
              <a:t>10:10:10</a:t>
            </a:r>
          </a:p>
          <a:p>
            <a:endParaRPr lang="en-US" altLang="ko-KR" sz="400" dirty="0" smtClean="0">
              <a:solidFill>
                <a:schemeClr val="tx1"/>
              </a:solidFill>
            </a:endParaRPr>
          </a:p>
          <a:p>
            <a:r>
              <a:rPr lang="ko-KR" altLang="en-US" sz="1100" dirty="0" err="1" smtClean="0">
                <a:solidFill>
                  <a:schemeClr val="tx1"/>
                </a:solidFill>
              </a:rPr>
              <a:t>안드로이드</a:t>
            </a:r>
            <a:r>
              <a:rPr lang="ko-KR" altLang="en-US" sz="1100" dirty="0" smtClean="0">
                <a:solidFill>
                  <a:schemeClr val="tx1"/>
                </a:solidFill>
              </a:rPr>
              <a:t> 강의는 무엇인가</a:t>
            </a:r>
            <a:r>
              <a:rPr lang="en-US" altLang="ko-KR" sz="1100" dirty="0" smtClean="0">
                <a:solidFill>
                  <a:schemeClr val="tx1"/>
                </a:solidFill>
              </a:rPr>
              <a:t>?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428596" y="2143116"/>
            <a:ext cx="714380" cy="42862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검색 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옵션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8" name="칠각형 57"/>
          <p:cNvSpPr/>
          <p:nvPr/>
        </p:nvSpPr>
        <p:spPr>
          <a:xfrm>
            <a:off x="357158" y="1500174"/>
            <a:ext cx="214314" cy="214314"/>
          </a:xfrm>
          <a:prstGeom prst="heptag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1</a:t>
            </a:r>
            <a:endParaRPr lang="ko-KR" altLang="en-US" sz="800" dirty="0"/>
          </a:p>
        </p:txBody>
      </p:sp>
      <p:sp>
        <p:nvSpPr>
          <p:cNvPr id="60" name="칠각형 59"/>
          <p:cNvSpPr/>
          <p:nvPr/>
        </p:nvSpPr>
        <p:spPr>
          <a:xfrm>
            <a:off x="2214546" y="1500174"/>
            <a:ext cx="214314" cy="214314"/>
          </a:xfrm>
          <a:prstGeom prst="heptag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2</a:t>
            </a:r>
            <a:endParaRPr lang="ko-KR" altLang="en-US" sz="800" dirty="0"/>
          </a:p>
        </p:txBody>
      </p:sp>
      <p:sp>
        <p:nvSpPr>
          <p:cNvPr id="61" name="칠각형 60"/>
          <p:cNvSpPr/>
          <p:nvPr/>
        </p:nvSpPr>
        <p:spPr>
          <a:xfrm>
            <a:off x="357158" y="2071678"/>
            <a:ext cx="214314" cy="214314"/>
          </a:xfrm>
          <a:prstGeom prst="heptag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3</a:t>
            </a:r>
            <a:endParaRPr lang="ko-KR" altLang="en-US" sz="800" dirty="0"/>
          </a:p>
        </p:txBody>
      </p:sp>
      <p:sp>
        <p:nvSpPr>
          <p:cNvPr id="62" name="칠각형 61"/>
          <p:cNvSpPr/>
          <p:nvPr/>
        </p:nvSpPr>
        <p:spPr>
          <a:xfrm>
            <a:off x="1142976" y="2071678"/>
            <a:ext cx="214314" cy="214314"/>
          </a:xfrm>
          <a:prstGeom prst="heptag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4</a:t>
            </a:r>
            <a:endParaRPr lang="ko-KR" altLang="en-US" sz="800" dirty="0"/>
          </a:p>
        </p:txBody>
      </p:sp>
      <p:sp>
        <p:nvSpPr>
          <p:cNvPr id="63" name="칠각형 62"/>
          <p:cNvSpPr/>
          <p:nvPr/>
        </p:nvSpPr>
        <p:spPr>
          <a:xfrm>
            <a:off x="2428860" y="2071678"/>
            <a:ext cx="214314" cy="214314"/>
          </a:xfrm>
          <a:prstGeom prst="heptag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5</a:t>
            </a:r>
            <a:endParaRPr lang="ko-KR" altLang="en-US" sz="800" dirty="0"/>
          </a:p>
        </p:txBody>
      </p:sp>
      <p:sp>
        <p:nvSpPr>
          <p:cNvPr id="64" name="칠각형 63"/>
          <p:cNvSpPr/>
          <p:nvPr/>
        </p:nvSpPr>
        <p:spPr>
          <a:xfrm>
            <a:off x="357158" y="2500306"/>
            <a:ext cx="214314" cy="214314"/>
          </a:xfrm>
          <a:prstGeom prst="heptag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6</a:t>
            </a:r>
            <a:endParaRPr lang="ko-KR" altLang="en-US" sz="800" dirty="0"/>
          </a:p>
        </p:txBody>
      </p:sp>
      <p:sp>
        <p:nvSpPr>
          <p:cNvPr id="65" name="이등변 삼각형 64"/>
          <p:cNvSpPr/>
          <p:nvPr/>
        </p:nvSpPr>
        <p:spPr>
          <a:xfrm flipV="1">
            <a:off x="928662" y="2285992"/>
            <a:ext cx="142876" cy="142876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31"/>
          <p:cNvGrpSpPr/>
          <p:nvPr/>
        </p:nvGrpSpPr>
        <p:grpSpPr>
          <a:xfrm>
            <a:off x="2857488" y="2857496"/>
            <a:ext cx="214314" cy="251248"/>
            <a:chOff x="5295904" y="2901524"/>
            <a:chExt cx="214314" cy="251248"/>
          </a:xfrm>
        </p:grpSpPr>
        <p:sp>
          <p:nvSpPr>
            <p:cNvPr id="33" name="순서도: 처리 32"/>
            <p:cNvSpPr/>
            <p:nvPr/>
          </p:nvSpPr>
          <p:spPr>
            <a:xfrm>
              <a:off x="5295904" y="2938458"/>
              <a:ext cx="214314" cy="214314"/>
            </a:xfrm>
            <a:prstGeom prst="flowChartProcess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5" name="직선 연결선 34"/>
            <p:cNvCxnSpPr/>
            <p:nvPr/>
          </p:nvCxnSpPr>
          <p:spPr>
            <a:xfrm rot="16200000" flipH="1">
              <a:off x="5314371" y="3008681"/>
              <a:ext cx="142876" cy="714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/>
            <p:nvPr/>
          </p:nvCxnSpPr>
          <p:spPr>
            <a:xfrm rot="5400000">
              <a:off x="5340566" y="2982486"/>
              <a:ext cx="223838" cy="619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그룹 42"/>
          <p:cNvGrpSpPr/>
          <p:nvPr/>
        </p:nvGrpSpPr>
        <p:grpSpPr>
          <a:xfrm>
            <a:off x="2857488" y="3429000"/>
            <a:ext cx="214314" cy="251248"/>
            <a:chOff x="5295904" y="2901524"/>
            <a:chExt cx="214314" cy="251248"/>
          </a:xfrm>
        </p:grpSpPr>
        <p:sp>
          <p:nvSpPr>
            <p:cNvPr id="44" name="순서도: 처리 43"/>
            <p:cNvSpPr/>
            <p:nvPr/>
          </p:nvSpPr>
          <p:spPr>
            <a:xfrm>
              <a:off x="5295904" y="2938458"/>
              <a:ext cx="214314" cy="214314"/>
            </a:xfrm>
            <a:prstGeom prst="flowChartProcess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7" name="직선 연결선 46"/>
            <p:cNvCxnSpPr/>
            <p:nvPr/>
          </p:nvCxnSpPr>
          <p:spPr>
            <a:xfrm rot="16200000" flipH="1">
              <a:off x="5314371" y="3008681"/>
              <a:ext cx="142876" cy="714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/>
            <p:cNvCxnSpPr/>
            <p:nvPr/>
          </p:nvCxnSpPr>
          <p:spPr>
            <a:xfrm rot="5400000">
              <a:off x="5340566" y="2982486"/>
              <a:ext cx="223838" cy="619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그룹 48"/>
          <p:cNvGrpSpPr/>
          <p:nvPr/>
        </p:nvGrpSpPr>
        <p:grpSpPr>
          <a:xfrm>
            <a:off x="2857488" y="4000504"/>
            <a:ext cx="214314" cy="251248"/>
            <a:chOff x="5295904" y="2901524"/>
            <a:chExt cx="214314" cy="251248"/>
          </a:xfrm>
        </p:grpSpPr>
        <p:sp>
          <p:nvSpPr>
            <p:cNvPr id="51" name="순서도: 처리 50"/>
            <p:cNvSpPr/>
            <p:nvPr/>
          </p:nvSpPr>
          <p:spPr>
            <a:xfrm>
              <a:off x="5295904" y="2938458"/>
              <a:ext cx="214314" cy="214314"/>
            </a:xfrm>
            <a:prstGeom prst="flowChartProcess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2" name="직선 연결선 51"/>
            <p:cNvCxnSpPr/>
            <p:nvPr/>
          </p:nvCxnSpPr>
          <p:spPr>
            <a:xfrm rot="16200000" flipH="1">
              <a:off x="5314371" y="3008681"/>
              <a:ext cx="142876" cy="714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/>
            <p:nvPr/>
          </p:nvCxnSpPr>
          <p:spPr>
            <a:xfrm rot="5400000">
              <a:off x="5340566" y="2982486"/>
              <a:ext cx="223838" cy="619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그룹 54"/>
          <p:cNvGrpSpPr/>
          <p:nvPr/>
        </p:nvGrpSpPr>
        <p:grpSpPr>
          <a:xfrm>
            <a:off x="2857488" y="4572008"/>
            <a:ext cx="214314" cy="251248"/>
            <a:chOff x="5295904" y="2901524"/>
            <a:chExt cx="214314" cy="251248"/>
          </a:xfrm>
        </p:grpSpPr>
        <p:sp>
          <p:nvSpPr>
            <p:cNvPr id="56" name="순서도: 처리 55"/>
            <p:cNvSpPr/>
            <p:nvPr/>
          </p:nvSpPr>
          <p:spPr>
            <a:xfrm>
              <a:off x="5295904" y="2938458"/>
              <a:ext cx="214314" cy="214314"/>
            </a:xfrm>
            <a:prstGeom prst="flowChartProcess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7" name="직선 연결선 56"/>
            <p:cNvCxnSpPr/>
            <p:nvPr/>
          </p:nvCxnSpPr>
          <p:spPr>
            <a:xfrm rot="16200000" flipH="1">
              <a:off x="5314371" y="3008681"/>
              <a:ext cx="142876" cy="714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/>
            <p:cNvCxnSpPr/>
            <p:nvPr/>
          </p:nvCxnSpPr>
          <p:spPr>
            <a:xfrm rot="5400000">
              <a:off x="5340566" y="2982486"/>
              <a:ext cx="223838" cy="619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그룹 65"/>
          <p:cNvGrpSpPr/>
          <p:nvPr/>
        </p:nvGrpSpPr>
        <p:grpSpPr>
          <a:xfrm>
            <a:off x="2857488" y="5143512"/>
            <a:ext cx="214314" cy="251248"/>
            <a:chOff x="5295904" y="2901524"/>
            <a:chExt cx="214314" cy="251248"/>
          </a:xfrm>
        </p:grpSpPr>
        <p:sp>
          <p:nvSpPr>
            <p:cNvPr id="74" name="순서도: 처리 73"/>
            <p:cNvSpPr/>
            <p:nvPr/>
          </p:nvSpPr>
          <p:spPr>
            <a:xfrm>
              <a:off x="5295904" y="2938458"/>
              <a:ext cx="214314" cy="214314"/>
            </a:xfrm>
            <a:prstGeom prst="flowChartProcess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5" name="직선 연결선 74"/>
            <p:cNvCxnSpPr/>
            <p:nvPr/>
          </p:nvCxnSpPr>
          <p:spPr>
            <a:xfrm rot="16200000" flipH="1">
              <a:off x="5314371" y="3008681"/>
              <a:ext cx="142876" cy="714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/>
            <p:cNvCxnSpPr/>
            <p:nvPr/>
          </p:nvCxnSpPr>
          <p:spPr>
            <a:xfrm rot="5400000">
              <a:off x="5340566" y="2982486"/>
              <a:ext cx="223838" cy="619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그룹 76"/>
          <p:cNvGrpSpPr/>
          <p:nvPr/>
        </p:nvGrpSpPr>
        <p:grpSpPr>
          <a:xfrm>
            <a:off x="2857488" y="5715016"/>
            <a:ext cx="214314" cy="251248"/>
            <a:chOff x="5295904" y="2901524"/>
            <a:chExt cx="214314" cy="251248"/>
          </a:xfrm>
        </p:grpSpPr>
        <p:sp>
          <p:nvSpPr>
            <p:cNvPr id="78" name="순서도: 처리 77"/>
            <p:cNvSpPr/>
            <p:nvPr/>
          </p:nvSpPr>
          <p:spPr>
            <a:xfrm>
              <a:off x="5295904" y="2938458"/>
              <a:ext cx="214314" cy="214314"/>
            </a:xfrm>
            <a:prstGeom prst="flowChartProcess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9" name="직선 연결선 78"/>
            <p:cNvCxnSpPr/>
            <p:nvPr/>
          </p:nvCxnSpPr>
          <p:spPr>
            <a:xfrm rot="16200000" flipH="1">
              <a:off x="5314371" y="3008681"/>
              <a:ext cx="142876" cy="714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/>
            <p:nvPr/>
          </p:nvCxnSpPr>
          <p:spPr>
            <a:xfrm rot="5400000">
              <a:off x="5340566" y="2982486"/>
              <a:ext cx="223838" cy="619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57158" y="71438"/>
            <a:ext cx="8429684" cy="42860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Activity tree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857620" y="1571612"/>
            <a:ext cx="1428760" cy="35719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>
                <a:solidFill>
                  <a:schemeClr val="tx1"/>
                </a:solidFill>
              </a:rPr>
              <a:t>IntroActivity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214414" y="2500306"/>
            <a:ext cx="1428760" cy="35719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>
                <a:solidFill>
                  <a:schemeClr val="tx1"/>
                </a:solidFill>
              </a:rPr>
              <a:t>DiaryListActivity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57158" y="3429000"/>
            <a:ext cx="1428760" cy="35719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>
                <a:solidFill>
                  <a:schemeClr val="tx1"/>
                </a:solidFill>
              </a:rPr>
              <a:t>DiaryViewActivity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57158" y="4357694"/>
            <a:ext cx="1428760" cy="35719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>
                <a:solidFill>
                  <a:schemeClr val="tx1"/>
                </a:solidFill>
              </a:rPr>
              <a:t>DiaryEditActivity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071670" y="3429000"/>
            <a:ext cx="1428760" cy="35719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>
                <a:solidFill>
                  <a:schemeClr val="tx1"/>
                </a:solidFill>
              </a:rPr>
              <a:t>DiaryInsertActivity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500694" y="2500306"/>
            <a:ext cx="1428760" cy="35719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>
                <a:solidFill>
                  <a:schemeClr val="tx1"/>
                </a:solidFill>
              </a:rPr>
              <a:t>CategoryListActivity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500694" y="3429000"/>
            <a:ext cx="1428760" cy="35719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>
                <a:solidFill>
                  <a:schemeClr val="tx1"/>
                </a:solidFill>
              </a:rPr>
              <a:t>CategoryDiaryListActivity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500694" y="4357694"/>
            <a:ext cx="1428760" cy="35719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>
                <a:solidFill>
                  <a:schemeClr val="tx1"/>
                </a:solidFill>
              </a:rPr>
              <a:t>CategoryAddDiaryListActivity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18" name="꺾인 연결선 17"/>
          <p:cNvCxnSpPr>
            <a:stCxn id="5" idx="2"/>
            <a:endCxn id="6" idx="0"/>
          </p:cNvCxnSpPr>
          <p:nvPr/>
        </p:nvCxnSpPr>
        <p:spPr>
          <a:xfrm rot="5400000">
            <a:off x="2964645" y="892951"/>
            <a:ext cx="571504" cy="264320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꺾인 연결선 18"/>
          <p:cNvCxnSpPr>
            <a:stCxn id="5" idx="2"/>
            <a:endCxn id="12" idx="0"/>
          </p:cNvCxnSpPr>
          <p:nvPr/>
        </p:nvCxnSpPr>
        <p:spPr>
          <a:xfrm rot="16200000" flipH="1">
            <a:off x="5107785" y="1393017"/>
            <a:ext cx="571504" cy="164307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꺾인 연결선 21"/>
          <p:cNvCxnSpPr>
            <a:stCxn id="6" idx="2"/>
            <a:endCxn id="9" idx="0"/>
          </p:cNvCxnSpPr>
          <p:nvPr/>
        </p:nvCxnSpPr>
        <p:spPr>
          <a:xfrm rot="5400000">
            <a:off x="1214414" y="2714620"/>
            <a:ext cx="571504" cy="85725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꺾인 연결선 24"/>
          <p:cNvCxnSpPr>
            <a:stCxn id="6" idx="2"/>
            <a:endCxn id="11" idx="0"/>
          </p:cNvCxnSpPr>
          <p:nvPr/>
        </p:nvCxnSpPr>
        <p:spPr>
          <a:xfrm rot="16200000" flipH="1">
            <a:off x="2071670" y="2714620"/>
            <a:ext cx="571504" cy="85725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꺾인 연결선 27"/>
          <p:cNvCxnSpPr>
            <a:stCxn id="9" idx="2"/>
            <a:endCxn id="10" idx="0"/>
          </p:cNvCxnSpPr>
          <p:nvPr/>
        </p:nvCxnSpPr>
        <p:spPr>
          <a:xfrm rot="5400000">
            <a:off x="785786" y="4071942"/>
            <a:ext cx="571504" cy="158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꺾인 연결선 36"/>
          <p:cNvCxnSpPr>
            <a:stCxn id="15" idx="0"/>
            <a:endCxn id="12" idx="2"/>
          </p:cNvCxnSpPr>
          <p:nvPr/>
        </p:nvCxnSpPr>
        <p:spPr>
          <a:xfrm rot="5400000" flipH="1" flipV="1">
            <a:off x="5929322" y="3143248"/>
            <a:ext cx="571504" cy="158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꺾인 연결선 39"/>
          <p:cNvCxnSpPr>
            <a:stCxn id="16" idx="0"/>
            <a:endCxn id="15" idx="2"/>
          </p:cNvCxnSpPr>
          <p:nvPr/>
        </p:nvCxnSpPr>
        <p:spPr>
          <a:xfrm rot="5400000" flipH="1" flipV="1">
            <a:off x="5929322" y="4071942"/>
            <a:ext cx="571504" cy="158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71439" y="71438"/>
          <a:ext cx="9001155" cy="57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0917"/>
                <a:gridCol w="1476762"/>
                <a:gridCol w="5133476"/>
              </a:tblGrid>
              <a:tr h="2857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액티비티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담당자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</a:tr>
              <a:tr h="2857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err="1" smtClean="0"/>
                        <a:t>IntroActivity</a:t>
                      </a:r>
                      <a:endParaRPr lang="ko-KR" alt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첫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실행화면</a:t>
                      </a:r>
                      <a:r>
                        <a:rPr lang="en-US" altLang="ko-KR" sz="1000" baseline="0" dirty="0" smtClean="0"/>
                        <a:t>, DB </a:t>
                      </a:r>
                      <a:r>
                        <a:rPr lang="ko-KR" altLang="en-US" sz="1000" baseline="0" dirty="0" smtClean="0"/>
                        <a:t>연결 생성</a:t>
                      </a:r>
                      <a:endParaRPr lang="ko-KR" alt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357158" y="1428736"/>
            <a:ext cx="2857520" cy="464347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391662" y="5643578"/>
            <a:ext cx="2786082" cy="14287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423298" y="5669456"/>
            <a:ext cx="2286016" cy="91279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순서도: 처리 11"/>
          <p:cNvSpPr/>
          <p:nvPr/>
        </p:nvSpPr>
        <p:spPr>
          <a:xfrm>
            <a:off x="1071538" y="2643182"/>
            <a:ext cx="1571636" cy="1428760"/>
          </a:xfrm>
          <a:prstGeom prst="flowChartProcess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Intro Image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칠각형 12"/>
          <p:cNvSpPr/>
          <p:nvPr/>
        </p:nvSpPr>
        <p:spPr>
          <a:xfrm>
            <a:off x="928662" y="2571744"/>
            <a:ext cx="214314" cy="214314"/>
          </a:xfrm>
          <a:prstGeom prst="heptag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1</a:t>
            </a:r>
            <a:endParaRPr lang="ko-KR" altLang="en-US" sz="800" dirty="0"/>
          </a:p>
        </p:txBody>
      </p:sp>
      <p:sp>
        <p:nvSpPr>
          <p:cNvPr id="14" name="칠각형 13"/>
          <p:cNvSpPr/>
          <p:nvPr/>
        </p:nvSpPr>
        <p:spPr>
          <a:xfrm>
            <a:off x="357158" y="5500702"/>
            <a:ext cx="214314" cy="214314"/>
          </a:xfrm>
          <a:prstGeom prst="heptag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2</a:t>
            </a:r>
            <a:endParaRPr lang="ko-KR" altLang="en-US" sz="800" dirty="0"/>
          </a:p>
        </p:txBody>
      </p:sp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5500694" y="1397000"/>
          <a:ext cx="3357586" cy="284193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28628"/>
                <a:gridCol w="2928958"/>
              </a:tblGrid>
              <a:tr h="2460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NO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/>
                        <a:t>인트로</a:t>
                      </a:r>
                      <a:r>
                        <a:rPr lang="ko-KR" altLang="en-US" sz="800" dirty="0" smtClean="0"/>
                        <a:t> 이미지</a:t>
                      </a:r>
                      <a:endParaRPr lang="ko-KR" altLang="en-US" sz="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/>
                        <a:t>프로그레스</a:t>
                      </a:r>
                      <a:r>
                        <a:rPr lang="ko-KR" altLang="en-US" sz="800" dirty="0" smtClean="0"/>
                        <a:t> 바</a:t>
                      </a:r>
                      <a:endParaRPr lang="ko-KR" altLang="en-US" sz="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/>
          <p:cNvSpPr/>
          <p:nvPr/>
        </p:nvSpPr>
        <p:spPr>
          <a:xfrm>
            <a:off x="2034736" y="2643182"/>
            <a:ext cx="2786082" cy="3438548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71439" y="71438"/>
          <a:ext cx="9001155" cy="57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0917"/>
                <a:gridCol w="1476762"/>
                <a:gridCol w="5133476"/>
              </a:tblGrid>
              <a:tr h="2857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액티비티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담당자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</a:tr>
              <a:tr h="2857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err="1" smtClean="0"/>
                        <a:t>DiaryListActivity</a:t>
                      </a:r>
                      <a:endParaRPr lang="ko-KR" alt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일기 리스트 화면 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일반 모드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2000232" y="1428736"/>
            <a:ext cx="2857520" cy="464347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6715140" y="1612292"/>
          <a:ext cx="2286016" cy="388841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28628"/>
                <a:gridCol w="1857388"/>
              </a:tblGrid>
              <a:tr h="2460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NO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현재 카테고리 이름이 나오며</a:t>
                      </a:r>
                      <a:r>
                        <a:rPr lang="en-US" altLang="ko-KR" sz="800" dirty="0" smtClean="0"/>
                        <a:t>, </a:t>
                      </a:r>
                      <a:r>
                        <a:rPr lang="ko-KR" altLang="en-US" sz="800" dirty="0" err="1" smtClean="0"/>
                        <a:t>클릭시에</a:t>
                      </a:r>
                      <a:r>
                        <a:rPr lang="ko-KR" altLang="en-US" sz="800" dirty="0" smtClean="0"/>
                        <a:t> 카테고리 리스트가 화면 좌측에서 슬라이딩으로 나타난다</a:t>
                      </a:r>
                      <a:r>
                        <a:rPr lang="en-US" altLang="ko-KR" sz="800" dirty="0" smtClean="0"/>
                        <a:t>. (</a:t>
                      </a:r>
                      <a:r>
                        <a:rPr lang="en-US" altLang="ko-KR" sz="800" dirty="0" err="1" smtClean="0"/>
                        <a:t>DrawerLayout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ko-KR" altLang="en-US" sz="800" baseline="0" dirty="0" smtClean="0"/>
                        <a:t>이용</a:t>
                      </a:r>
                      <a:r>
                        <a:rPr lang="en-US" altLang="ko-KR" sz="800" baseline="0" dirty="0" smtClean="0"/>
                        <a:t>)</a:t>
                      </a:r>
                      <a:r>
                        <a:rPr lang="ko-KR" altLang="en-US" sz="800" dirty="0" smtClean="0"/>
                        <a:t>         </a:t>
                      </a:r>
                      <a:endParaRPr lang="ko-KR" altLang="en-US" sz="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/>
                        <a:t>안드로이드</a:t>
                      </a:r>
                      <a:r>
                        <a:rPr lang="ko-KR" altLang="en-US" sz="800" dirty="0" smtClean="0"/>
                        <a:t> 메뉴 버튼을 사용하며 메뉴에는 </a:t>
                      </a:r>
                      <a:r>
                        <a:rPr lang="en-US" altLang="ko-KR" sz="800" dirty="0" smtClean="0"/>
                        <a:t>“</a:t>
                      </a:r>
                      <a:r>
                        <a:rPr lang="ko-KR" altLang="en-US" sz="800" dirty="0" smtClean="0"/>
                        <a:t>일기 작성</a:t>
                      </a:r>
                      <a:r>
                        <a:rPr lang="en-US" altLang="ko-KR" sz="800" dirty="0" smtClean="0"/>
                        <a:t>”,”</a:t>
                      </a:r>
                      <a:r>
                        <a:rPr lang="ko-KR" altLang="en-US" sz="800" dirty="0" smtClean="0"/>
                        <a:t>일기 삭제</a:t>
                      </a:r>
                      <a:r>
                        <a:rPr lang="en-US" altLang="ko-KR" sz="800" dirty="0" smtClean="0"/>
                        <a:t>”,”</a:t>
                      </a:r>
                      <a:r>
                        <a:rPr lang="ko-KR" altLang="en-US" sz="800" dirty="0" smtClean="0"/>
                        <a:t>카테고리 관리</a:t>
                      </a:r>
                      <a:r>
                        <a:rPr lang="en-US" altLang="ko-KR" sz="800" dirty="0" smtClean="0"/>
                        <a:t>” </a:t>
                      </a:r>
                      <a:r>
                        <a:rPr lang="ko-KR" altLang="en-US" sz="800" dirty="0" smtClean="0"/>
                        <a:t>메뉴가 있다</a:t>
                      </a:r>
                      <a:r>
                        <a:rPr lang="en-US" altLang="ko-KR" sz="800" dirty="0" smtClean="0"/>
                        <a:t>.</a:t>
                      </a:r>
                      <a:endParaRPr lang="ko-KR" altLang="en-US" sz="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/>
                        <a:t>DropBox</a:t>
                      </a:r>
                      <a:r>
                        <a:rPr lang="ko-KR" altLang="en-US" sz="800" dirty="0" smtClean="0"/>
                        <a:t>를 사용하며 검색 옵션에는 </a:t>
                      </a:r>
                      <a:r>
                        <a:rPr lang="en-US" altLang="ko-KR" sz="800" dirty="0" smtClean="0"/>
                        <a:t>“</a:t>
                      </a:r>
                      <a:r>
                        <a:rPr lang="ko-KR" altLang="en-US" sz="800" dirty="0" smtClean="0"/>
                        <a:t>제목</a:t>
                      </a:r>
                      <a:r>
                        <a:rPr lang="en-US" altLang="ko-KR" sz="800" dirty="0" smtClean="0"/>
                        <a:t>”,”</a:t>
                      </a:r>
                      <a:r>
                        <a:rPr lang="ko-KR" altLang="en-US" sz="800" dirty="0" smtClean="0"/>
                        <a:t>내용</a:t>
                      </a:r>
                      <a:r>
                        <a:rPr lang="en-US" altLang="ko-KR" sz="800" dirty="0" smtClean="0"/>
                        <a:t>”,”</a:t>
                      </a:r>
                      <a:r>
                        <a:rPr lang="ko-KR" altLang="en-US" sz="800" dirty="0" smtClean="0"/>
                        <a:t>제목</a:t>
                      </a:r>
                      <a:r>
                        <a:rPr lang="en-US" altLang="ko-KR" sz="800" dirty="0" smtClean="0"/>
                        <a:t>+</a:t>
                      </a:r>
                      <a:r>
                        <a:rPr lang="ko-KR" altLang="en-US" sz="800" dirty="0" smtClean="0"/>
                        <a:t>내용</a:t>
                      </a:r>
                      <a:r>
                        <a:rPr lang="en-US" altLang="ko-KR" sz="800" dirty="0" smtClean="0"/>
                        <a:t>” </a:t>
                      </a:r>
                      <a:r>
                        <a:rPr lang="ko-KR" altLang="en-US" sz="800" dirty="0" smtClean="0"/>
                        <a:t>옵션이 있다</a:t>
                      </a:r>
                      <a:r>
                        <a:rPr lang="en-US" altLang="ko-KR" sz="800" dirty="0" smtClean="0"/>
                        <a:t>.</a:t>
                      </a:r>
                      <a:endParaRPr lang="ko-KR" altLang="en-US" sz="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4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/>
                        <a:t>EditText</a:t>
                      </a:r>
                      <a:r>
                        <a:rPr lang="ko-KR" altLang="en-US" sz="800" dirty="0" smtClean="0"/>
                        <a:t>를</a:t>
                      </a:r>
                      <a:r>
                        <a:rPr lang="en-US" altLang="ko-KR" sz="800" dirty="0" smtClean="0"/>
                        <a:t> </a:t>
                      </a:r>
                      <a:r>
                        <a:rPr lang="ko-KR" altLang="en-US" sz="800" dirty="0" smtClean="0"/>
                        <a:t>사용하며</a:t>
                      </a:r>
                      <a:r>
                        <a:rPr lang="en-US" altLang="ko-KR" sz="800" dirty="0" smtClean="0"/>
                        <a:t>, </a:t>
                      </a:r>
                      <a:r>
                        <a:rPr lang="ko-KR" altLang="en-US" sz="800" dirty="0" err="1" smtClean="0"/>
                        <a:t>검색어를</a:t>
                      </a:r>
                      <a:r>
                        <a:rPr lang="ko-KR" altLang="en-US" sz="800" dirty="0" smtClean="0"/>
                        <a:t> </a:t>
                      </a:r>
                      <a:r>
                        <a:rPr lang="ko-KR" altLang="en-US" sz="800" dirty="0" err="1" smtClean="0"/>
                        <a:t>입력할수</a:t>
                      </a:r>
                      <a:r>
                        <a:rPr lang="ko-KR" altLang="en-US" sz="800" dirty="0" smtClean="0"/>
                        <a:t> 있다</a:t>
                      </a:r>
                      <a:r>
                        <a:rPr lang="en-US" altLang="ko-KR" sz="800" dirty="0" smtClean="0"/>
                        <a:t>.</a:t>
                      </a:r>
                      <a:endParaRPr lang="ko-KR" altLang="en-US" sz="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5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“4.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ko-KR" altLang="en-US" sz="800" baseline="0" dirty="0" err="1" smtClean="0"/>
                        <a:t>검색어</a:t>
                      </a:r>
                      <a:r>
                        <a:rPr lang="ko-KR" altLang="en-US" sz="800" baseline="0" dirty="0" smtClean="0"/>
                        <a:t> </a:t>
                      </a:r>
                      <a:r>
                        <a:rPr lang="ko-KR" altLang="en-US" sz="800" baseline="0" dirty="0" err="1" smtClean="0"/>
                        <a:t>입력창</a:t>
                      </a:r>
                      <a:r>
                        <a:rPr lang="en-US" altLang="ko-KR" sz="800" baseline="0" dirty="0" smtClean="0"/>
                        <a:t>”</a:t>
                      </a:r>
                      <a:r>
                        <a:rPr lang="ko-KR" altLang="en-US" sz="800" baseline="0" dirty="0" smtClean="0"/>
                        <a:t>에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ko-KR" altLang="en-US" sz="800" baseline="0" dirty="0" smtClean="0"/>
                        <a:t>입력된 검색어로 검색하다</a:t>
                      </a:r>
                      <a:r>
                        <a:rPr lang="en-US" altLang="ko-KR" sz="800" baseline="0" dirty="0" smtClean="0"/>
                        <a:t>.</a:t>
                      </a:r>
                      <a:endParaRPr lang="ko-KR" altLang="en-US" sz="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6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검색된 일기들이 리스트로 나타난다</a:t>
                      </a:r>
                      <a:r>
                        <a:rPr lang="en-US" altLang="ko-KR" sz="800" dirty="0" smtClean="0"/>
                        <a:t>.</a:t>
                      </a:r>
                    </a:p>
                    <a:p>
                      <a:pPr latinLnBrk="1"/>
                      <a:r>
                        <a:rPr lang="en-US" altLang="ko-KR" sz="800" dirty="0" smtClean="0"/>
                        <a:t>“</a:t>
                      </a:r>
                      <a:r>
                        <a:rPr lang="ko-KR" altLang="en-US" sz="800" dirty="0" smtClean="0"/>
                        <a:t>일시</a:t>
                      </a:r>
                      <a:r>
                        <a:rPr lang="en-US" altLang="ko-KR" sz="800" dirty="0" smtClean="0"/>
                        <a:t>”</a:t>
                      </a:r>
                      <a:r>
                        <a:rPr lang="ko-KR" altLang="en-US" sz="800" dirty="0" smtClean="0"/>
                        <a:t>와 </a:t>
                      </a:r>
                      <a:r>
                        <a:rPr lang="en-US" altLang="ko-KR" sz="800" dirty="0" smtClean="0"/>
                        <a:t>“</a:t>
                      </a:r>
                      <a:r>
                        <a:rPr lang="ko-KR" altLang="en-US" sz="800" dirty="0" smtClean="0"/>
                        <a:t>제목</a:t>
                      </a:r>
                      <a:r>
                        <a:rPr lang="en-US" altLang="ko-KR" sz="800" dirty="0" smtClean="0"/>
                        <a:t>”</a:t>
                      </a:r>
                      <a:r>
                        <a:rPr lang="ko-KR" altLang="en-US" sz="800" dirty="0" smtClean="0"/>
                        <a:t>이 나타나야된다</a:t>
                      </a:r>
                      <a:r>
                        <a:rPr lang="en-US" altLang="ko-KR" sz="800" dirty="0" smtClean="0"/>
                        <a:t>.</a:t>
                      </a:r>
                      <a:endParaRPr lang="ko-KR" altLang="en-US" sz="800" dirty="0"/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7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카테고리 리스트를 나타낸다</a:t>
                      </a:r>
                      <a:r>
                        <a:rPr lang="en-US" altLang="ko-KR" sz="800" dirty="0" smtClean="0"/>
                        <a:t>.</a:t>
                      </a:r>
                      <a:endParaRPr lang="ko-KR" altLang="en-US" sz="800" dirty="0"/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8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“</a:t>
                      </a:r>
                      <a:r>
                        <a:rPr lang="ko-KR" altLang="en-US" sz="800" dirty="0" smtClean="0"/>
                        <a:t>일기 작성</a:t>
                      </a:r>
                      <a:r>
                        <a:rPr lang="en-US" altLang="ko-KR" sz="800" dirty="0" smtClean="0"/>
                        <a:t>” </a:t>
                      </a:r>
                      <a:r>
                        <a:rPr lang="ko-KR" altLang="en-US" sz="800" dirty="0" err="1" smtClean="0"/>
                        <a:t>선택시</a:t>
                      </a:r>
                      <a:r>
                        <a:rPr lang="ko-KR" altLang="en-US" sz="800" dirty="0" smtClean="0"/>
                        <a:t> </a:t>
                      </a:r>
                      <a:r>
                        <a:rPr lang="en-US" altLang="ko-KR" sz="800" dirty="0" err="1" smtClean="0"/>
                        <a:t>DiaryInsertAcitvity</a:t>
                      </a:r>
                      <a:r>
                        <a:rPr lang="ko-KR" altLang="en-US" sz="800" dirty="0" smtClean="0"/>
                        <a:t>로 이동</a:t>
                      </a:r>
                      <a:r>
                        <a:rPr lang="en-US" altLang="ko-KR" sz="800" dirty="0" smtClean="0"/>
                        <a:t>.</a:t>
                      </a:r>
                    </a:p>
                    <a:p>
                      <a:pPr latinLnBrk="1"/>
                      <a:r>
                        <a:rPr lang="en-US" altLang="ko-KR" sz="800" dirty="0" smtClean="0"/>
                        <a:t>“</a:t>
                      </a:r>
                      <a:r>
                        <a:rPr lang="ko-KR" altLang="en-US" sz="800" dirty="0" smtClean="0"/>
                        <a:t>일기삭제</a:t>
                      </a:r>
                      <a:r>
                        <a:rPr lang="en-US" altLang="ko-KR" sz="800" dirty="0" smtClean="0"/>
                        <a:t>”</a:t>
                      </a:r>
                      <a:r>
                        <a:rPr lang="ko-KR" altLang="en-US" sz="800" dirty="0" err="1" smtClean="0"/>
                        <a:t>선택시</a:t>
                      </a:r>
                      <a:r>
                        <a:rPr lang="ko-KR" altLang="en-US" sz="800" baseline="0" dirty="0" smtClean="0"/>
                        <a:t> </a:t>
                      </a:r>
                      <a:r>
                        <a:rPr lang="en-US" altLang="ko-KR" sz="800" baseline="0" dirty="0" err="1" smtClean="0"/>
                        <a:t>DiaryListActivity</a:t>
                      </a:r>
                      <a:r>
                        <a:rPr lang="en-US" altLang="ko-KR" sz="800" baseline="0" dirty="0" smtClean="0"/>
                        <a:t>(</a:t>
                      </a:r>
                      <a:r>
                        <a:rPr lang="ko-KR" altLang="en-US" sz="800" baseline="0" dirty="0" smtClean="0"/>
                        <a:t>체크모드</a:t>
                      </a:r>
                      <a:r>
                        <a:rPr lang="en-US" altLang="ko-KR" sz="800" baseline="0" dirty="0" smtClean="0"/>
                        <a:t>)</a:t>
                      </a:r>
                      <a:r>
                        <a:rPr lang="ko-KR" altLang="en-US" sz="800" baseline="0" dirty="0" smtClean="0"/>
                        <a:t>실행</a:t>
                      </a:r>
                      <a:r>
                        <a:rPr lang="en-US" altLang="ko-KR" sz="800" baseline="0" dirty="0" smtClean="0"/>
                        <a:t>.</a:t>
                      </a:r>
                    </a:p>
                    <a:p>
                      <a:pPr latinLnBrk="1"/>
                      <a:r>
                        <a:rPr lang="en-US" altLang="ko-KR" sz="800" baseline="0" dirty="0" smtClean="0"/>
                        <a:t>“</a:t>
                      </a:r>
                      <a:r>
                        <a:rPr lang="ko-KR" altLang="en-US" sz="800" baseline="0" dirty="0" smtClean="0"/>
                        <a:t>카테고리</a:t>
                      </a:r>
                      <a:r>
                        <a:rPr lang="en-US" altLang="ko-KR" sz="800" baseline="0" dirty="0" smtClean="0"/>
                        <a:t>”</a:t>
                      </a:r>
                      <a:r>
                        <a:rPr lang="ko-KR" altLang="en-US" sz="800" baseline="0" dirty="0" err="1" smtClean="0"/>
                        <a:t>선택시</a:t>
                      </a:r>
                      <a:r>
                        <a:rPr lang="ko-KR" altLang="en-US" sz="800" baseline="0" dirty="0" smtClean="0"/>
                        <a:t> </a:t>
                      </a:r>
                      <a:r>
                        <a:rPr lang="en-US" altLang="ko-KR" sz="800" baseline="0" dirty="0" err="1" smtClean="0"/>
                        <a:t>CategoryListActivity</a:t>
                      </a:r>
                      <a:r>
                        <a:rPr lang="ko-KR" altLang="en-US" sz="800" baseline="0" dirty="0" smtClean="0"/>
                        <a:t>로 이동</a:t>
                      </a:r>
                      <a:r>
                        <a:rPr lang="en-US" altLang="ko-KR" sz="800" baseline="0" dirty="0" smtClean="0"/>
                        <a:t>.</a:t>
                      </a:r>
                      <a:endParaRPr lang="ko-KR" altLang="en-US" sz="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2000232" y="1428736"/>
            <a:ext cx="2857520" cy="63341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2071670" y="1543304"/>
            <a:ext cx="928694" cy="42862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카테고리이름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000496" y="1537108"/>
            <a:ext cx="785818" cy="42862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메뉴버튼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857488" y="2143116"/>
            <a:ext cx="1214446" cy="42862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</a:rPr>
              <a:t>검색어</a:t>
            </a:r>
            <a:r>
              <a:rPr lang="ko-KR" altLang="en-US" sz="800" dirty="0" smtClean="0">
                <a:solidFill>
                  <a:schemeClr val="tx1"/>
                </a:solidFill>
              </a:rPr>
              <a:t> </a:t>
            </a:r>
            <a:r>
              <a:rPr lang="ko-KR" altLang="en-US" sz="800" dirty="0" err="1" smtClean="0">
                <a:solidFill>
                  <a:schemeClr val="tx1"/>
                </a:solidFill>
              </a:rPr>
              <a:t>입력창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143372" y="2143116"/>
            <a:ext cx="642942" cy="42862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검색버튼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071670" y="2714620"/>
            <a:ext cx="2714644" cy="500066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2000</a:t>
            </a:r>
            <a:r>
              <a:rPr lang="ko-KR" altLang="en-US" sz="800" dirty="0" smtClean="0">
                <a:solidFill>
                  <a:schemeClr val="tx1"/>
                </a:solidFill>
              </a:rPr>
              <a:t>년 </a:t>
            </a:r>
            <a:r>
              <a:rPr lang="en-US" altLang="ko-KR" sz="800" dirty="0" smtClean="0">
                <a:solidFill>
                  <a:schemeClr val="tx1"/>
                </a:solidFill>
              </a:rPr>
              <a:t>10</a:t>
            </a:r>
            <a:r>
              <a:rPr lang="ko-KR" altLang="en-US" sz="800" dirty="0" smtClean="0">
                <a:solidFill>
                  <a:schemeClr val="tx1"/>
                </a:solidFill>
              </a:rPr>
              <a:t>월 </a:t>
            </a:r>
            <a:r>
              <a:rPr lang="en-US" altLang="ko-KR" sz="800" dirty="0" smtClean="0">
                <a:solidFill>
                  <a:schemeClr val="tx1"/>
                </a:solidFill>
              </a:rPr>
              <a:t>19</a:t>
            </a:r>
            <a:r>
              <a:rPr lang="ko-KR" altLang="en-US" sz="800" dirty="0" smtClean="0">
                <a:solidFill>
                  <a:schemeClr val="tx1"/>
                </a:solidFill>
              </a:rPr>
              <a:t>일 </a:t>
            </a:r>
            <a:r>
              <a:rPr lang="en-US" altLang="ko-KR" sz="800" dirty="0" smtClean="0">
                <a:solidFill>
                  <a:schemeClr val="tx1"/>
                </a:solidFill>
              </a:rPr>
              <a:t>10:10:10</a:t>
            </a:r>
          </a:p>
          <a:p>
            <a:endParaRPr lang="en-US" altLang="ko-KR" sz="400" dirty="0" smtClean="0">
              <a:solidFill>
                <a:schemeClr val="tx1"/>
              </a:solidFill>
            </a:endParaRPr>
          </a:p>
          <a:p>
            <a:r>
              <a:rPr lang="ko-KR" altLang="en-US" sz="1100" dirty="0" err="1" smtClean="0">
                <a:solidFill>
                  <a:schemeClr val="tx1"/>
                </a:solidFill>
              </a:rPr>
              <a:t>안드로이드</a:t>
            </a:r>
            <a:r>
              <a:rPr lang="ko-KR" altLang="en-US" sz="1100" dirty="0" smtClean="0">
                <a:solidFill>
                  <a:schemeClr val="tx1"/>
                </a:solidFill>
              </a:rPr>
              <a:t> 강의는 무엇인가</a:t>
            </a:r>
            <a:r>
              <a:rPr lang="en-US" altLang="ko-KR" sz="1100" dirty="0" smtClean="0">
                <a:solidFill>
                  <a:schemeClr val="tx1"/>
                </a:solidFill>
              </a:rPr>
              <a:t>?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071670" y="3286124"/>
            <a:ext cx="2714644" cy="500066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2000</a:t>
            </a:r>
            <a:r>
              <a:rPr lang="ko-KR" altLang="en-US" sz="800" dirty="0" smtClean="0">
                <a:solidFill>
                  <a:schemeClr val="tx1"/>
                </a:solidFill>
              </a:rPr>
              <a:t>년 </a:t>
            </a:r>
            <a:r>
              <a:rPr lang="en-US" altLang="ko-KR" sz="800" dirty="0" smtClean="0">
                <a:solidFill>
                  <a:schemeClr val="tx1"/>
                </a:solidFill>
              </a:rPr>
              <a:t>10</a:t>
            </a:r>
            <a:r>
              <a:rPr lang="ko-KR" altLang="en-US" sz="800" dirty="0" smtClean="0">
                <a:solidFill>
                  <a:schemeClr val="tx1"/>
                </a:solidFill>
              </a:rPr>
              <a:t>월 </a:t>
            </a:r>
            <a:r>
              <a:rPr lang="en-US" altLang="ko-KR" sz="800" dirty="0" smtClean="0">
                <a:solidFill>
                  <a:schemeClr val="tx1"/>
                </a:solidFill>
              </a:rPr>
              <a:t>19</a:t>
            </a:r>
            <a:r>
              <a:rPr lang="ko-KR" altLang="en-US" sz="800" dirty="0" smtClean="0">
                <a:solidFill>
                  <a:schemeClr val="tx1"/>
                </a:solidFill>
              </a:rPr>
              <a:t>일 </a:t>
            </a:r>
            <a:r>
              <a:rPr lang="en-US" altLang="ko-KR" sz="800" dirty="0" smtClean="0">
                <a:solidFill>
                  <a:schemeClr val="tx1"/>
                </a:solidFill>
              </a:rPr>
              <a:t>10:10:10</a:t>
            </a:r>
          </a:p>
          <a:p>
            <a:endParaRPr lang="en-US" altLang="ko-KR" sz="400" dirty="0" smtClean="0">
              <a:solidFill>
                <a:schemeClr val="tx1"/>
              </a:solidFill>
            </a:endParaRPr>
          </a:p>
          <a:p>
            <a:r>
              <a:rPr lang="ko-KR" altLang="en-US" sz="1100" dirty="0" err="1" smtClean="0">
                <a:solidFill>
                  <a:schemeClr val="tx1"/>
                </a:solidFill>
              </a:rPr>
              <a:t>안드로이드</a:t>
            </a:r>
            <a:r>
              <a:rPr lang="ko-KR" altLang="en-US" sz="1100" dirty="0" smtClean="0">
                <a:solidFill>
                  <a:schemeClr val="tx1"/>
                </a:solidFill>
              </a:rPr>
              <a:t> 강의는 무엇인가</a:t>
            </a:r>
            <a:r>
              <a:rPr lang="en-US" altLang="ko-KR" sz="1100" dirty="0" smtClean="0">
                <a:solidFill>
                  <a:schemeClr val="tx1"/>
                </a:solidFill>
              </a:rPr>
              <a:t>?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071670" y="3857628"/>
            <a:ext cx="2714644" cy="500066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2000</a:t>
            </a:r>
            <a:r>
              <a:rPr lang="ko-KR" altLang="en-US" sz="800" dirty="0" smtClean="0">
                <a:solidFill>
                  <a:schemeClr val="tx1"/>
                </a:solidFill>
              </a:rPr>
              <a:t>년 </a:t>
            </a:r>
            <a:r>
              <a:rPr lang="en-US" altLang="ko-KR" sz="800" dirty="0" smtClean="0">
                <a:solidFill>
                  <a:schemeClr val="tx1"/>
                </a:solidFill>
              </a:rPr>
              <a:t>10</a:t>
            </a:r>
            <a:r>
              <a:rPr lang="ko-KR" altLang="en-US" sz="800" dirty="0" smtClean="0">
                <a:solidFill>
                  <a:schemeClr val="tx1"/>
                </a:solidFill>
              </a:rPr>
              <a:t>월 </a:t>
            </a:r>
            <a:r>
              <a:rPr lang="en-US" altLang="ko-KR" sz="800" dirty="0" smtClean="0">
                <a:solidFill>
                  <a:schemeClr val="tx1"/>
                </a:solidFill>
              </a:rPr>
              <a:t>19</a:t>
            </a:r>
            <a:r>
              <a:rPr lang="ko-KR" altLang="en-US" sz="800" dirty="0" smtClean="0">
                <a:solidFill>
                  <a:schemeClr val="tx1"/>
                </a:solidFill>
              </a:rPr>
              <a:t>일 </a:t>
            </a:r>
            <a:r>
              <a:rPr lang="en-US" altLang="ko-KR" sz="800" dirty="0" smtClean="0">
                <a:solidFill>
                  <a:schemeClr val="tx1"/>
                </a:solidFill>
              </a:rPr>
              <a:t>10:10:10</a:t>
            </a:r>
          </a:p>
          <a:p>
            <a:endParaRPr lang="en-US" altLang="ko-KR" sz="400" dirty="0" smtClean="0">
              <a:solidFill>
                <a:schemeClr val="tx1"/>
              </a:solidFill>
            </a:endParaRPr>
          </a:p>
          <a:p>
            <a:r>
              <a:rPr lang="ko-KR" altLang="en-US" sz="1100" dirty="0" err="1" smtClean="0">
                <a:solidFill>
                  <a:schemeClr val="tx1"/>
                </a:solidFill>
              </a:rPr>
              <a:t>안드로이드</a:t>
            </a:r>
            <a:r>
              <a:rPr lang="ko-KR" altLang="en-US" sz="1100" dirty="0" smtClean="0">
                <a:solidFill>
                  <a:schemeClr val="tx1"/>
                </a:solidFill>
              </a:rPr>
              <a:t> 강의는 무엇인가</a:t>
            </a:r>
            <a:r>
              <a:rPr lang="en-US" altLang="ko-KR" sz="1100" dirty="0" smtClean="0">
                <a:solidFill>
                  <a:schemeClr val="tx1"/>
                </a:solidFill>
              </a:rPr>
              <a:t>?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071670" y="4429132"/>
            <a:ext cx="2714644" cy="500066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2000</a:t>
            </a:r>
            <a:r>
              <a:rPr lang="ko-KR" altLang="en-US" sz="800" dirty="0" smtClean="0">
                <a:solidFill>
                  <a:schemeClr val="tx1"/>
                </a:solidFill>
              </a:rPr>
              <a:t>년 </a:t>
            </a:r>
            <a:r>
              <a:rPr lang="en-US" altLang="ko-KR" sz="800" dirty="0" smtClean="0">
                <a:solidFill>
                  <a:schemeClr val="tx1"/>
                </a:solidFill>
              </a:rPr>
              <a:t>10</a:t>
            </a:r>
            <a:r>
              <a:rPr lang="ko-KR" altLang="en-US" sz="800" dirty="0" smtClean="0">
                <a:solidFill>
                  <a:schemeClr val="tx1"/>
                </a:solidFill>
              </a:rPr>
              <a:t>월 </a:t>
            </a:r>
            <a:r>
              <a:rPr lang="en-US" altLang="ko-KR" sz="800" dirty="0" smtClean="0">
                <a:solidFill>
                  <a:schemeClr val="tx1"/>
                </a:solidFill>
              </a:rPr>
              <a:t>19</a:t>
            </a:r>
            <a:r>
              <a:rPr lang="ko-KR" altLang="en-US" sz="800" dirty="0" smtClean="0">
                <a:solidFill>
                  <a:schemeClr val="tx1"/>
                </a:solidFill>
              </a:rPr>
              <a:t>일 </a:t>
            </a:r>
            <a:r>
              <a:rPr lang="en-US" altLang="ko-KR" sz="800" dirty="0" smtClean="0">
                <a:solidFill>
                  <a:schemeClr val="tx1"/>
                </a:solidFill>
              </a:rPr>
              <a:t>10:10:10</a:t>
            </a:r>
          </a:p>
          <a:p>
            <a:endParaRPr lang="en-US" altLang="ko-KR" sz="400" dirty="0" smtClean="0">
              <a:solidFill>
                <a:schemeClr val="tx1"/>
              </a:solidFill>
            </a:endParaRPr>
          </a:p>
          <a:p>
            <a:r>
              <a:rPr lang="ko-KR" altLang="en-US" sz="1100" dirty="0" err="1" smtClean="0">
                <a:solidFill>
                  <a:schemeClr val="tx1"/>
                </a:solidFill>
              </a:rPr>
              <a:t>안드로이드</a:t>
            </a:r>
            <a:r>
              <a:rPr lang="ko-KR" altLang="en-US" sz="1100" dirty="0" smtClean="0">
                <a:solidFill>
                  <a:schemeClr val="tx1"/>
                </a:solidFill>
              </a:rPr>
              <a:t> 강의는 무엇인가</a:t>
            </a:r>
            <a:r>
              <a:rPr lang="en-US" altLang="ko-KR" sz="1100" dirty="0" smtClean="0">
                <a:solidFill>
                  <a:schemeClr val="tx1"/>
                </a:solidFill>
              </a:rPr>
              <a:t>?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071670" y="5000636"/>
            <a:ext cx="2714644" cy="500066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2000</a:t>
            </a:r>
            <a:r>
              <a:rPr lang="ko-KR" altLang="en-US" sz="800" dirty="0" smtClean="0">
                <a:solidFill>
                  <a:schemeClr val="tx1"/>
                </a:solidFill>
              </a:rPr>
              <a:t>년 </a:t>
            </a:r>
            <a:r>
              <a:rPr lang="en-US" altLang="ko-KR" sz="800" dirty="0" smtClean="0">
                <a:solidFill>
                  <a:schemeClr val="tx1"/>
                </a:solidFill>
              </a:rPr>
              <a:t>10</a:t>
            </a:r>
            <a:r>
              <a:rPr lang="ko-KR" altLang="en-US" sz="800" dirty="0" smtClean="0">
                <a:solidFill>
                  <a:schemeClr val="tx1"/>
                </a:solidFill>
              </a:rPr>
              <a:t>월 </a:t>
            </a:r>
            <a:r>
              <a:rPr lang="en-US" altLang="ko-KR" sz="800" dirty="0" smtClean="0">
                <a:solidFill>
                  <a:schemeClr val="tx1"/>
                </a:solidFill>
              </a:rPr>
              <a:t>19</a:t>
            </a:r>
            <a:r>
              <a:rPr lang="ko-KR" altLang="en-US" sz="800" dirty="0" smtClean="0">
                <a:solidFill>
                  <a:schemeClr val="tx1"/>
                </a:solidFill>
              </a:rPr>
              <a:t>일 </a:t>
            </a:r>
            <a:r>
              <a:rPr lang="en-US" altLang="ko-KR" sz="800" dirty="0" smtClean="0">
                <a:solidFill>
                  <a:schemeClr val="tx1"/>
                </a:solidFill>
              </a:rPr>
              <a:t>10:10:10</a:t>
            </a:r>
          </a:p>
          <a:p>
            <a:endParaRPr lang="en-US" altLang="ko-KR" sz="400" dirty="0" smtClean="0">
              <a:solidFill>
                <a:schemeClr val="tx1"/>
              </a:solidFill>
            </a:endParaRPr>
          </a:p>
          <a:p>
            <a:r>
              <a:rPr lang="ko-KR" altLang="en-US" sz="1100" dirty="0" err="1" smtClean="0">
                <a:solidFill>
                  <a:schemeClr val="tx1"/>
                </a:solidFill>
              </a:rPr>
              <a:t>안드로이드</a:t>
            </a:r>
            <a:r>
              <a:rPr lang="ko-KR" altLang="en-US" sz="1100" dirty="0" smtClean="0">
                <a:solidFill>
                  <a:schemeClr val="tx1"/>
                </a:solidFill>
              </a:rPr>
              <a:t> 강의는 무엇인가</a:t>
            </a:r>
            <a:r>
              <a:rPr lang="en-US" altLang="ko-KR" sz="1100" dirty="0" smtClean="0">
                <a:solidFill>
                  <a:schemeClr val="tx1"/>
                </a:solidFill>
              </a:rPr>
              <a:t>?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071670" y="5572140"/>
            <a:ext cx="2714644" cy="500066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2000</a:t>
            </a:r>
            <a:r>
              <a:rPr lang="ko-KR" altLang="en-US" sz="800" dirty="0" smtClean="0">
                <a:solidFill>
                  <a:schemeClr val="tx1"/>
                </a:solidFill>
              </a:rPr>
              <a:t>년 </a:t>
            </a:r>
            <a:r>
              <a:rPr lang="en-US" altLang="ko-KR" sz="800" dirty="0" smtClean="0">
                <a:solidFill>
                  <a:schemeClr val="tx1"/>
                </a:solidFill>
              </a:rPr>
              <a:t>10</a:t>
            </a:r>
            <a:r>
              <a:rPr lang="ko-KR" altLang="en-US" sz="800" dirty="0" smtClean="0">
                <a:solidFill>
                  <a:schemeClr val="tx1"/>
                </a:solidFill>
              </a:rPr>
              <a:t>월 </a:t>
            </a:r>
            <a:r>
              <a:rPr lang="en-US" altLang="ko-KR" sz="800" dirty="0" smtClean="0">
                <a:solidFill>
                  <a:schemeClr val="tx1"/>
                </a:solidFill>
              </a:rPr>
              <a:t>19</a:t>
            </a:r>
            <a:r>
              <a:rPr lang="ko-KR" altLang="en-US" sz="800" dirty="0" smtClean="0">
                <a:solidFill>
                  <a:schemeClr val="tx1"/>
                </a:solidFill>
              </a:rPr>
              <a:t>일 </a:t>
            </a:r>
            <a:r>
              <a:rPr lang="en-US" altLang="ko-KR" sz="800" dirty="0" smtClean="0">
                <a:solidFill>
                  <a:schemeClr val="tx1"/>
                </a:solidFill>
              </a:rPr>
              <a:t>10:10:10</a:t>
            </a:r>
          </a:p>
          <a:p>
            <a:endParaRPr lang="en-US" altLang="ko-KR" sz="400" dirty="0" smtClean="0">
              <a:solidFill>
                <a:schemeClr val="tx1"/>
              </a:solidFill>
            </a:endParaRPr>
          </a:p>
          <a:p>
            <a:r>
              <a:rPr lang="ko-KR" altLang="en-US" sz="1100" dirty="0" err="1" smtClean="0">
                <a:solidFill>
                  <a:schemeClr val="tx1"/>
                </a:solidFill>
              </a:rPr>
              <a:t>안드로이드</a:t>
            </a:r>
            <a:r>
              <a:rPr lang="ko-KR" altLang="en-US" sz="1100" dirty="0" smtClean="0">
                <a:solidFill>
                  <a:schemeClr val="tx1"/>
                </a:solidFill>
              </a:rPr>
              <a:t> 강의는 무엇인가</a:t>
            </a:r>
            <a:r>
              <a:rPr lang="en-US" altLang="ko-KR" sz="1100" dirty="0" smtClean="0">
                <a:solidFill>
                  <a:schemeClr val="tx1"/>
                </a:solidFill>
              </a:rPr>
              <a:t>?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071670" y="2143116"/>
            <a:ext cx="714380" cy="42862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검색 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옵션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3" name="칠각형 12"/>
          <p:cNvSpPr/>
          <p:nvPr/>
        </p:nvSpPr>
        <p:spPr>
          <a:xfrm>
            <a:off x="2000232" y="1500174"/>
            <a:ext cx="214314" cy="214314"/>
          </a:xfrm>
          <a:prstGeom prst="heptag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1</a:t>
            </a:r>
            <a:endParaRPr lang="ko-KR" altLang="en-US" sz="800" dirty="0"/>
          </a:p>
        </p:txBody>
      </p:sp>
      <p:sp>
        <p:nvSpPr>
          <p:cNvPr id="14" name="칠각형 13"/>
          <p:cNvSpPr/>
          <p:nvPr/>
        </p:nvSpPr>
        <p:spPr>
          <a:xfrm>
            <a:off x="3857620" y="1500174"/>
            <a:ext cx="214314" cy="214314"/>
          </a:xfrm>
          <a:prstGeom prst="heptag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2</a:t>
            </a:r>
            <a:endParaRPr lang="ko-KR" altLang="en-US" sz="800" dirty="0"/>
          </a:p>
        </p:txBody>
      </p:sp>
      <p:sp>
        <p:nvSpPr>
          <p:cNvPr id="33" name="칠각형 32"/>
          <p:cNvSpPr/>
          <p:nvPr/>
        </p:nvSpPr>
        <p:spPr>
          <a:xfrm>
            <a:off x="2000232" y="2071678"/>
            <a:ext cx="214314" cy="214314"/>
          </a:xfrm>
          <a:prstGeom prst="heptag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3</a:t>
            </a:r>
            <a:endParaRPr lang="ko-KR" altLang="en-US" sz="800" dirty="0"/>
          </a:p>
        </p:txBody>
      </p:sp>
      <p:sp>
        <p:nvSpPr>
          <p:cNvPr id="34" name="칠각형 33"/>
          <p:cNvSpPr/>
          <p:nvPr/>
        </p:nvSpPr>
        <p:spPr>
          <a:xfrm>
            <a:off x="2786050" y="2071678"/>
            <a:ext cx="214314" cy="214314"/>
          </a:xfrm>
          <a:prstGeom prst="heptag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4</a:t>
            </a:r>
            <a:endParaRPr lang="ko-KR" altLang="en-US" sz="800" dirty="0"/>
          </a:p>
        </p:txBody>
      </p:sp>
      <p:sp>
        <p:nvSpPr>
          <p:cNvPr id="35" name="칠각형 34"/>
          <p:cNvSpPr/>
          <p:nvPr/>
        </p:nvSpPr>
        <p:spPr>
          <a:xfrm>
            <a:off x="4071934" y="2071678"/>
            <a:ext cx="214314" cy="214314"/>
          </a:xfrm>
          <a:prstGeom prst="heptag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5</a:t>
            </a:r>
            <a:endParaRPr lang="ko-KR" altLang="en-US" sz="800" dirty="0"/>
          </a:p>
        </p:txBody>
      </p:sp>
      <p:sp>
        <p:nvSpPr>
          <p:cNvPr id="36" name="칠각형 35"/>
          <p:cNvSpPr/>
          <p:nvPr/>
        </p:nvSpPr>
        <p:spPr>
          <a:xfrm>
            <a:off x="2000232" y="2500306"/>
            <a:ext cx="214314" cy="214314"/>
          </a:xfrm>
          <a:prstGeom prst="heptag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6</a:t>
            </a:r>
            <a:endParaRPr lang="ko-KR" altLang="en-US" sz="800" dirty="0"/>
          </a:p>
        </p:txBody>
      </p:sp>
      <p:sp>
        <p:nvSpPr>
          <p:cNvPr id="58" name="직사각형 57"/>
          <p:cNvSpPr/>
          <p:nvPr/>
        </p:nvSpPr>
        <p:spPr>
          <a:xfrm>
            <a:off x="285720" y="2071678"/>
            <a:ext cx="1714512" cy="400052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357158" y="2143116"/>
            <a:ext cx="1571636" cy="500066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 smtClean="0">
                <a:solidFill>
                  <a:schemeClr val="tx1"/>
                </a:solidFill>
              </a:rPr>
              <a:t>카테고리 </a:t>
            </a:r>
            <a:r>
              <a:rPr lang="en-US" altLang="ko-KR" sz="1100" dirty="0" smtClean="0">
                <a:solidFill>
                  <a:schemeClr val="tx1"/>
                </a:solidFill>
              </a:rPr>
              <a:t>1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357158" y="2714620"/>
            <a:ext cx="1571636" cy="500066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 smtClean="0">
                <a:solidFill>
                  <a:schemeClr val="tx1"/>
                </a:solidFill>
              </a:rPr>
              <a:t>카테고리 </a:t>
            </a:r>
            <a:r>
              <a:rPr lang="en-US" altLang="ko-KR" sz="1100" dirty="0">
                <a:solidFill>
                  <a:schemeClr val="tx1"/>
                </a:solidFill>
              </a:rPr>
              <a:t>2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357158" y="3286124"/>
            <a:ext cx="1571636" cy="500066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 smtClean="0">
                <a:solidFill>
                  <a:schemeClr val="tx1"/>
                </a:solidFill>
              </a:rPr>
              <a:t>카테고리 </a:t>
            </a:r>
            <a:r>
              <a:rPr lang="en-US" altLang="ko-KR" sz="1100" dirty="0" smtClean="0">
                <a:solidFill>
                  <a:schemeClr val="tx1"/>
                </a:solidFill>
              </a:rPr>
              <a:t>3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357158" y="3857628"/>
            <a:ext cx="1571636" cy="500066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 smtClean="0">
                <a:solidFill>
                  <a:schemeClr val="tx1"/>
                </a:solidFill>
              </a:rPr>
              <a:t>카테고리 </a:t>
            </a:r>
            <a:r>
              <a:rPr lang="en-US" altLang="ko-KR" sz="1100" dirty="0">
                <a:solidFill>
                  <a:schemeClr val="tx1"/>
                </a:solidFill>
              </a:rPr>
              <a:t>4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357158" y="4429132"/>
            <a:ext cx="1571636" cy="500066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 smtClean="0">
                <a:solidFill>
                  <a:schemeClr val="tx1"/>
                </a:solidFill>
              </a:rPr>
              <a:t>카테고리 </a:t>
            </a:r>
            <a:r>
              <a:rPr lang="en-US" altLang="ko-KR" sz="1100" dirty="0" smtClean="0">
                <a:solidFill>
                  <a:schemeClr val="tx1"/>
                </a:solidFill>
              </a:rPr>
              <a:t>5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357158" y="5000636"/>
            <a:ext cx="1571636" cy="500066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 smtClean="0">
                <a:solidFill>
                  <a:schemeClr val="tx1"/>
                </a:solidFill>
              </a:rPr>
              <a:t>카테고리 </a:t>
            </a:r>
            <a:r>
              <a:rPr lang="en-US" altLang="ko-KR" sz="1100" dirty="0" smtClean="0">
                <a:solidFill>
                  <a:schemeClr val="tx1"/>
                </a:solidFill>
              </a:rPr>
              <a:t>6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357158" y="5572140"/>
            <a:ext cx="1571636" cy="500066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 smtClean="0">
                <a:solidFill>
                  <a:schemeClr val="tx1"/>
                </a:solidFill>
              </a:rPr>
              <a:t>카테고리 </a:t>
            </a:r>
            <a:r>
              <a:rPr lang="en-US" altLang="ko-KR" sz="1100" dirty="0">
                <a:solidFill>
                  <a:schemeClr val="tx1"/>
                </a:solidFill>
              </a:rPr>
              <a:t>7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6" name="오른쪽 화살표 65"/>
          <p:cNvSpPr/>
          <p:nvPr/>
        </p:nvSpPr>
        <p:spPr>
          <a:xfrm>
            <a:off x="1571604" y="5929330"/>
            <a:ext cx="500066" cy="428628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칠각형 66"/>
          <p:cNvSpPr/>
          <p:nvPr/>
        </p:nvSpPr>
        <p:spPr>
          <a:xfrm>
            <a:off x="285720" y="1928802"/>
            <a:ext cx="214314" cy="214314"/>
          </a:xfrm>
          <a:prstGeom prst="heptag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7</a:t>
            </a:r>
            <a:endParaRPr lang="ko-KR" altLang="en-US" sz="800" dirty="0"/>
          </a:p>
        </p:txBody>
      </p:sp>
      <p:sp>
        <p:nvSpPr>
          <p:cNvPr id="68" name="직사각형 67"/>
          <p:cNvSpPr/>
          <p:nvPr/>
        </p:nvSpPr>
        <p:spPr>
          <a:xfrm>
            <a:off x="4857752" y="1571612"/>
            <a:ext cx="1714512" cy="171451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/>
          <p:cNvSpPr/>
          <p:nvPr/>
        </p:nvSpPr>
        <p:spPr>
          <a:xfrm>
            <a:off x="4929190" y="1643050"/>
            <a:ext cx="1571636" cy="500066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 smtClean="0">
                <a:solidFill>
                  <a:schemeClr val="tx1"/>
                </a:solidFill>
              </a:rPr>
              <a:t>일기작</a:t>
            </a:r>
            <a:r>
              <a:rPr lang="ko-KR" altLang="en-US" sz="1100" dirty="0">
                <a:solidFill>
                  <a:schemeClr val="tx1"/>
                </a:solidFill>
              </a:rPr>
              <a:t>성</a:t>
            </a:r>
          </a:p>
        </p:txBody>
      </p:sp>
      <p:sp>
        <p:nvSpPr>
          <p:cNvPr id="70" name="직사각형 69"/>
          <p:cNvSpPr/>
          <p:nvPr/>
        </p:nvSpPr>
        <p:spPr>
          <a:xfrm>
            <a:off x="4929190" y="2143116"/>
            <a:ext cx="1571636" cy="500066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 smtClean="0">
                <a:solidFill>
                  <a:schemeClr val="tx1"/>
                </a:solidFill>
              </a:rPr>
              <a:t>일기삭제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4929190" y="2643182"/>
            <a:ext cx="1571636" cy="500066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 smtClean="0">
                <a:solidFill>
                  <a:schemeClr val="tx1"/>
                </a:solidFill>
              </a:rPr>
              <a:t>카테고리관리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72" name="칠각형 71"/>
          <p:cNvSpPr/>
          <p:nvPr/>
        </p:nvSpPr>
        <p:spPr>
          <a:xfrm>
            <a:off x="4929190" y="1428736"/>
            <a:ext cx="214314" cy="214314"/>
          </a:xfrm>
          <a:prstGeom prst="heptag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8</a:t>
            </a:r>
            <a:endParaRPr lang="ko-KR" altLang="en-US" sz="800" dirty="0"/>
          </a:p>
        </p:txBody>
      </p:sp>
      <p:sp>
        <p:nvSpPr>
          <p:cNvPr id="78" name="이등변 삼각형 77"/>
          <p:cNvSpPr/>
          <p:nvPr/>
        </p:nvSpPr>
        <p:spPr>
          <a:xfrm flipV="1">
            <a:off x="2571736" y="2285992"/>
            <a:ext cx="142876" cy="142876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Shape 40"/>
          <p:cNvCxnSpPr>
            <a:stCxn id="13" idx="5"/>
            <a:endCxn id="67" idx="6"/>
          </p:cNvCxnSpPr>
          <p:nvPr/>
        </p:nvCxnSpPr>
        <p:spPr>
          <a:xfrm rot="10800000" flipV="1">
            <a:off x="392878" y="1542622"/>
            <a:ext cx="1628579" cy="386180"/>
          </a:xfrm>
          <a:prstGeom prst="bent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꺾인 연결선 42"/>
          <p:cNvCxnSpPr>
            <a:stCxn id="14" idx="6"/>
            <a:endCxn id="72" idx="6"/>
          </p:cNvCxnSpPr>
          <p:nvPr/>
        </p:nvCxnSpPr>
        <p:spPr>
          <a:xfrm rot="5400000" flipH="1" flipV="1">
            <a:off x="4464843" y="928670"/>
            <a:ext cx="71438" cy="1071570"/>
          </a:xfrm>
          <a:prstGeom prst="bentConnector3">
            <a:avLst>
              <a:gd name="adj1" fmla="val 419998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/>
          <p:cNvSpPr/>
          <p:nvPr/>
        </p:nvSpPr>
        <p:spPr>
          <a:xfrm>
            <a:off x="391662" y="2643182"/>
            <a:ext cx="2786082" cy="3438548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71439" y="71438"/>
          <a:ext cx="9001155" cy="57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0917"/>
                <a:gridCol w="1476762"/>
                <a:gridCol w="5133476"/>
              </a:tblGrid>
              <a:tr h="2857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액티비티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담당자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</a:tr>
              <a:tr h="2857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err="1" smtClean="0"/>
                        <a:t>DiaryListActivity</a:t>
                      </a:r>
                      <a:endParaRPr lang="ko-KR" alt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일기 리스트 화면 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체크 모드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357158" y="1428736"/>
            <a:ext cx="2857520" cy="464347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357158" y="1428736"/>
            <a:ext cx="2857520" cy="63341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428596" y="1543304"/>
            <a:ext cx="928694" cy="42862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카테고리이름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357422" y="1537108"/>
            <a:ext cx="785818" cy="42862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메뉴버튼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214414" y="2143116"/>
            <a:ext cx="1214446" cy="42862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</a:rPr>
              <a:t>검색어</a:t>
            </a:r>
            <a:r>
              <a:rPr lang="ko-KR" altLang="en-US" sz="800" dirty="0" smtClean="0">
                <a:solidFill>
                  <a:schemeClr val="tx1"/>
                </a:solidFill>
              </a:rPr>
              <a:t> </a:t>
            </a:r>
            <a:r>
              <a:rPr lang="ko-KR" altLang="en-US" sz="800" dirty="0" err="1" smtClean="0">
                <a:solidFill>
                  <a:schemeClr val="tx1"/>
                </a:solidFill>
              </a:rPr>
              <a:t>입력창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500298" y="2143116"/>
            <a:ext cx="642942" cy="42862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검색버튼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28596" y="2714620"/>
            <a:ext cx="2714644" cy="500066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2000</a:t>
            </a:r>
            <a:r>
              <a:rPr lang="ko-KR" altLang="en-US" sz="800" dirty="0" smtClean="0">
                <a:solidFill>
                  <a:schemeClr val="tx1"/>
                </a:solidFill>
              </a:rPr>
              <a:t>년 </a:t>
            </a:r>
            <a:r>
              <a:rPr lang="en-US" altLang="ko-KR" sz="800" dirty="0" smtClean="0">
                <a:solidFill>
                  <a:schemeClr val="tx1"/>
                </a:solidFill>
              </a:rPr>
              <a:t>10</a:t>
            </a:r>
            <a:r>
              <a:rPr lang="ko-KR" altLang="en-US" sz="800" dirty="0" smtClean="0">
                <a:solidFill>
                  <a:schemeClr val="tx1"/>
                </a:solidFill>
              </a:rPr>
              <a:t>월 </a:t>
            </a:r>
            <a:r>
              <a:rPr lang="en-US" altLang="ko-KR" sz="800" dirty="0" smtClean="0">
                <a:solidFill>
                  <a:schemeClr val="tx1"/>
                </a:solidFill>
              </a:rPr>
              <a:t>19</a:t>
            </a:r>
            <a:r>
              <a:rPr lang="ko-KR" altLang="en-US" sz="800" dirty="0" smtClean="0">
                <a:solidFill>
                  <a:schemeClr val="tx1"/>
                </a:solidFill>
              </a:rPr>
              <a:t>일 </a:t>
            </a:r>
            <a:r>
              <a:rPr lang="en-US" altLang="ko-KR" sz="800" dirty="0" smtClean="0">
                <a:solidFill>
                  <a:schemeClr val="tx1"/>
                </a:solidFill>
              </a:rPr>
              <a:t>10:10:10</a:t>
            </a:r>
          </a:p>
          <a:p>
            <a:endParaRPr lang="en-US" altLang="ko-KR" sz="400" dirty="0" smtClean="0">
              <a:solidFill>
                <a:schemeClr val="tx1"/>
              </a:solidFill>
            </a:endParaRPr>
          </a:p>
          <a:p>
            <a:r>
              <a:rPr lang="ko-KR" altLang="en-US" sz="1100" dirty="0" err="1" smtClean="0">
                <a:solidFill>
                  <a:schemeClr val="tx1"/>
                </a:solidFill>
              </a:rPr>
              <a:t>안드로이드</a:t>
            </a:r>
            <a:r>
              <a:rPr lang="ko-KR" altLang="en-US" sz="1100" dirty="0" smtClean="0">
                <a:solidFill>
                  <a:schemeClr val="tx1"/>
                </a:solidFill>
              </a:rPr>
              <a:t> 강의는 무엇인가</a:t>
            </a:r>
            <a:r>
              <a:rPr lang="en-US" altLang="ko-KR" sz="1100" dirty="0" smtClean="0">
                <a:solidFill>
                  <a:schemeClr val="tx1"/>
                </a:solidFill>
              </a:rPr>
              <a:t>?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28596" y="3286124"/>
            <a:ext cx="2714644" cy="500066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2000</a:t>
            </a:r>
            <a:r>
              <a:rPr lang="ko-KR" altLang="en-US" sz="800" dirty="0" smtClean="0">
                <a:solidFill>
                  <a:schemeClr val="tx1"/>
                </a:solidFill>
              </a:rPr>
              <a:t>년 </a:t>
            </a:r>
            <a:r>
              <a:rPr lang="en-US" altLang="ko-KR" sz="800" dirty="0" smtClean="0">
                <a:solidFill>
                  <a:schemeClr val="tx1"/>
                </a:solidFill>
              </a:rPr>
              <a:t>10</a:t>
            </a:r>
            <a:r>
              <a:rPr lang="ko-KR" altLang="en-US" sz="800" dirty="0" smtClean="0">
                <a:solidFill>
                  <a:schemeClr val="tx1"/>
                </a:solidFill>
              </a:rPr>
              <a:t>월 </a:t>
            </a:r>
            <a:r>
              <a:rPr lang="en-US" altLang="ko-KR" sz="800" dirty="0" smtClean="0">
                <a:solidFill>
                  <a:schemeClr val="tx1"/>
                </a:solidFill>
              </a:rPr>
              <a:t>19</a:t>
            </a:r>
            <a:r>
              <a:rPr lang="ko-KR" altLang="en-US" sz="800" dirty="0" smtClean="0">
                <a:solidFill>
                  <a:schemeClr val="tx1"/>
                </a:solidFill>
              </a:rPr>
              <a:t>일 </a:t>
            </a:r>
            <a:r>
              <a:rPr lang="en-US" altLang="ko-KR" sz="800" dirty="0" smtClean="0">
                <a:solidFill>
                  <a:schemeClr val="tx1"/>
                </a:solidFill>
              </a:rPr>
              <a:t>10:10:10</a:t>
            </a:r>
          </a:p>
          <a:p>
            <a:endParaRPr lang="en-US" altLang="ko-KR" sz="400" dirty="0" smtClean="0">
              <a:solidFill>
                <a:schemeClr val="tx1"/>
              </a:solidFill>
            </a:endParaRPr>
          </a:p>
          <a:p>
            <a:r>
              <a:rPr lang="ko-KR" altLang="en-US" sz="1100" dirty="0" err="1" smtClean="0">
                <a:solidFill>
                  <a:schemeClr val="tx1"/>
                </a:solidFill>
              </a:rPr>
              <a:t>안드로이드</a:t>
            </a:r>
            <a:r>
              <a:rPr lang="ko-KR" altLang="en-US" sz="1100" dirty="0" smtClean="0">
                <a:solidFill>
                  <a:schemeClr val="tx1"/>
                </a:solidFill>
              </a:rPr>
              <a:t> 강의는 무엇인가</a:t>
            </a:r>
            <a:r>
              <a:rPr lang="en-US" altLang="ko-KR" sz="1100" dirty="0" smtClean="0">
                <a:solidFill>
                  <a:schemeClr val="tx1"/>
                </a:solidFill>
              </a:rPr>
              <a:t>?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28596" y="3857628"/>
            <a:ext cx="2714644" cy="500066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2000</a:t>
            </a:r>
            <a:r>
              <a:rPr lang="ko-KR" altLang="en-US" sz="800" dirty="0" smtClean="0">
                <a:solidFill>
                  <a:schemeClr val="tx1"/>
                </a:solidFill>
              </a:rPr>
              <a:t>년 </a:t>
            </a:r>
            <a:r>
              <a:rPr lang="en-US" altLang="ko-KR" sz="800" dirty="0" smtClean="0">
                <a:solidFill>
                  <a:schemeClr val="tx1"/>
                </a:solidFill>
              </a:rPr>
              <a:t>10</a:t>
            </a:r>
            <a:r>
              <a:rPr lang="ko-KR" altLang="en-US" sz="800" dirty="0" smtClean="0">
                <a:solidFill>
                  <a:schemeClr val="tx1"/>
                </a:solidFill>
              </a:rPr>
              <a:t>월 </a:t>
            </a:r>
            <a:r>
              <a:rPr lang="en-US" altLang="ko-KR" sz="800" dirty="0" smtClean="0">
                <a:solidFill>
                  <a:schemeClr val="tx1"/>
                </a:solidFill>
              </a:rPr>
              <a:t>19</a:t>
            </a:r>
            <a:r>
              <a:rPr lang="ko-KR" altLang="en-US" sz="800" dirty="0" smtClean="0">
                <a:solidFill>
                  <a:schemeClr val="tx1"/>
                </a:solidFill>
              </a:rPr>
              <a:t>일 </a:t>
            </a:r>
            <a:r>
              <a:rPr lang="en-US" altLang="ko-KR" sz="800" dirty="0" smtClean="0">
                <a:solidFill>
                  <a:schemeClr val="tx1"/>
                </a:solidFill>
              </a:rPr>
              <a:t>10:10:10</a:t>
            </a:r>
          </a:p>
          <a:p>
            <a:endParaRPr lang="en-US" altLang="ko-KR" sz="400" dirty="0" smtClean="0">
              <a:solidFill>
                <a:schemeClr val="tx1"/>
              </a:solidFill>
            </a:endParaRPr>
          </a:p>
          <a:p>
            <a:r>
              <a:rPr lang="ko-KR" altLang="en-US" sz="1100" dirty="0" err="1" smtClean="0">
                <a:solidFill>
                  <a:schemeClr val="tx1"/>
                </a:solidFill>
              </a:rPr>
              <a:t>안드로이드</a:t>
            </a:r>
            <a:r>
              <a:rPr lang="ko-KR" altLang="en-US" sz="1100" dirty="0" smtClean="0">
                <a:solidFill>
                  <a:schemeClr val="tx1"/>
                </a:solidFill>
              </a:rPr>
              <a:t> 강의는 무엇인가</a:t>
            </a:r>
            <a:r>
              <a:rPr lang="en-US" altLang="ko-KR" sz="1100" dirty="0" smtClean="0">
                <a:solidFill>
                  <a:schemeClr val="tx1"/>
                </a:solidFill>
              </a:rPr>
              <a:t>?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28596" y="4429132"/>
            <a:ext cx="2714644" cy="500066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2000</a:t>
            </a:r>
            <a:r>
              <a:rPr lang="ko-KR" altLang="en-US" sz="800" dirty="0" smtClean="0">
                <a:solidFill>
                  <a:schemeClr val="tx1"/>
                </a:solidFill>
              </a:rPr>
              <a:t>년 </a:t>
            </a:r>
            <a:r>
              <a:rPr lang="en-US" altLang="ko-KR" sz="800" dirty="0" smtClean="0">
                <a:solidFill>
                  <a:schemeClr val="tx1"/>
                </a:solidFill>
              </a:rPr>
              <a:t>10</a:t>
            </a:r>
            <a:r>
              <a:rPr lang="ko-KR" altLang="en-US" sz="800" dirty="0" smtClean="0">
                <a:solidFill>
                  <a:schemeClr val="tx1"/>
                </a:solidFill>
              </a:rPr>
              <a:t>월 </a:t>
            </a:r>
            <a:r>
              <a:rPr lang="en-US" altLang="ko-KR" sz="800" dirty="0" smtClean="0">
                <a:solidFill>
                  <a:schemeClr val="tx1"/>
                </a:solidFill>
              </a:rPr>
              <a:t>19</a:t>
            </a:r>
            <a:r>
              <a:rPr lang="ko-KR" altLang="en-US" sz="800" dirty="0" smtClean="0">
                <a:solidFill>
                  <a:schemeClr val="tx1"/>
                </a:solidFill>
              </a:rPr>
              <a:t>일 </a:t>
            </a:r>
            <a:r>
              <a:rPr lang="en-US" altLang="ko-KR" sz="800" dirty="0" smtClean="0">
                <a:solidFill>
                  <a:schemeClr val="tx1"/>
                </a:solidFill>
              </a:rPr>
              <a:t>10:10:10</a:t>
            </a:r>
          </a:p>
          <a:p>
            <a:endParaRPr lang="en-US" altLang="ko-KR" sz="400" dirty="0" smtClean="0">
              <a:solidFill>
                <a:schemeClr val="tx1"/>
              </a:solidFill>
            </a:endParaRPr>
          </a:p>
          <a:p>
            <a:r>
              <a:rPr lang="ko-KR" altLang="en-US" sz="1100" dirty="0" err="1" smtClean="0">
                <a:solidFill>
                  <a:schemeClr val="tx1"/>
                </a:solidFill>
              </a:rPr>
              <a:t>안드로이드</a:t>
            </a:r>
            <a:r>
              <a:rPr lang="ko-KR" altLang="en-US" sz="1100" dirty="0" smtClean="0">
                <a:solidFill>
                  <a:schemeClr val="tx1"/>
                </a:solidFill>
              </a:rPr>
              <a:t> 강의는 무엇인가</a:t>
            </a:r>
            <a:r>
              <a:rPr lang="en-US" altLang="ko-KR" sz="1100" dirty="0" smtClean="0">
                <a:solidFill>
                  <a:schemeClr val="tx1"/>
                </a:solidFill>
              </a:rPr>
              <a:t>?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28596" y="5000636"/>
            <a:ext cx="2714644" cy="500066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2000</a:t>
            </a:r>
            <a:r>
              <a:rPr lang="ko-KR" altLang="en-US" sz="800" dirty="0" smtClean="0">
                <a:solidFill>
                  <a:schemeClr val="tx1"/>
                </a:solidFill>
              </a:rPr>
              <a:t>년 </a:t>
            </a:r>
            <a:r>
              <a:rPr lang="en-US" altLang="ko-KR" sz="800" dirty="0" smtClean="0">
                <a:solidFill>
                  <a:schemeClr val="tx1"/>
                </a:solidFill>
              </a:rPr>
              <a:t>10</a:t>
            </a:r>
            <a:r>
              <a:rPr lang="ko-KR" altLang="en-US" sz="800" dirty="0" smtClean="0">
                <a:solidFill>
                  <a:schemeClr val="tx1"/>
                </a:solidFill>
              </a:rPr>
              <a:t>월 </a:t>
            </a:r>
            <a:r>
              <a:rPr lang="en-US" altLang="ko-KR" sz="800" dirty="0" smtClean="0">
                <a:solidFill>
                  <a:schemeClr val="tx1"/>
                </a:solidFill>
              </a:rPr>
              <a:t>19</a:t>
            </a:r>
            <a:r>
              <a:rPr lang="ko-KR" altLang="en-US" sz="800" dirty="0" smtClean="0">
                <a:solidFill>
                  <a:schemeClr val="tx1"/>
                </a:solidFill>
              </a:rPr>
              <a:t>일 </a:t>
            </a:r>
            <a:r>
              <a:rPr lang="en-US" altLang="ko-KR" sz="800" dirty="0" smtClean="0">
                <a:solidFill>
                  <a:schemeClr val="tx1"/>
                </a:solidFill>
              </a:rPr>
              <a:t>10:10:10</a:t>
            </a:r>
          </a:p>
          <a:p>
            <a:endParaRPr lang="en-US" altLang="ko-KR" sz="400" dirty="0" smtClean="0">
              <a:solidFill>
                <a:schemeClr val="tx1"/>
              </a:solidFill>
            </a:endParaRPr>
          </a:p>
          <a:p>
            <a:r>
              <a:rPr lang="ko-KR" altLang="en-US" sz="1100" dirty="0" err="1" smtClean="0">
                <a:solidFill>
                  <a:schemeClr val="tx1"/>
                </a:solidFill>
              </a:rPr>
              <a:t>안드로이드</a:t>
            </a:r>
            <a:r>
              <a:rPr lang="ko-KR" altLang="en-US" sz="1100" dirty="0" smtClean="0">
                <a:solidFill>
                  <a:schemeClr val="tx1"/>
                </a:solidFill>
              </a:rPr>
              <a:t> 강의는 무엇인가</a:t>
            </a:r>
            <a:r>
              <a:rPr lang="en-US" altLang="ko-KR" sz="1100" dirty="0" smtClean="0">
                <a:solidFill>
                  <a:schemeClr val="tx1"/>
                </a:solidFill>
              </a:rPr>
              <a:t>?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28596" y="5572140"/>
            <a:ext cx="2714644" cy="500066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2000</a:t>
            </a:r>
            <a:r>
              <a:rPr lang="ko-KR" altLang="en-US" sz="800" dirty="0" smtClean="0">
                <a:solidFill>
                  <a:schemeClr val="tx1"/>
                </a:solidFill>
              </a:rPr>
              <a:t>년 </a:t>
            </a:r>
            <a:r>
              <a:rPr lang="en-US" altLang="ko-KR" sz="800" dirty="0" smtClean="0">
                <a:solidFill>
                  <a:schemeClr val="tx1"/>
                </a:solidFill>
              </a:rPr>
              <a:t>10</a:t>
            </a:r>
            <a:r>
              <a:rPr lang="ko-KR" altLang="en-US" sz="800" dirty="0" smtClean="0">
                <a:solidFill>
                  <a:schemeClr val="tx1"/>
                </a:solidFill>
              </a:rPr>
              <a:t>월 </a:t>
            </a:r>
            <a:r>
              <a:rPr lang="en-US" altLang="ko-KR" sz="800" dirty="0" smtClean="0">
                <a:solidFill>
                  <a:schemeClr val="tx1"/>
                </a:solidFill>
              </a:rPr>
              <a:t>19</a:t>
            </a:r>
            <a:r>
              <a:rPr lang="ko-KR" altLang="en-US" sz="800" dirty="0" smtClean="0">
                <a:solidFill>
                  <a:schemeClr val="tx1"/>
                </a:solidFill>
              </a:rPr>
              <a:t>일 </a:t>
            </a:r>
            <a:r>
              <a:rPr lang="en-US" altLang="ko-KR" sz="800" dirty="0" smtClean="0">
                <a:solidFill>
                  <a:schemeClr val="tx1"/>
                </a:solidFill>
              </a:rPr>
              <a:t>10:10:10</a:t>
            </a:r>
          </a:p>
          <a:p>
            <a:endParaRPr lang="en-US" altLang="ko-KR" sz="400" dirty="0" smtClean="0">
              <a:solidFill>
                <a:schemeClr val="tx1"/>
              </a:solidFill>
            </a:endParaRPr>
          </a:p>
          <a:p>
            <a:r>
              <a:rPr lang="ko-KR" altLang="en-US" sz="1100" dirty="0" err="1" smtClean="0">
                <a:solidFill>
                  <a:schemeClr val="tx1"/>
                </a:solidFill>
              </a:rPr>
              <a:t>안드로이드</a:t>
            </a:r>
            <a:r>
              <a:rPr lang="ko-KR" altLang="en-US" sz="1100" dirty="0" smtClean="0">
                <a:solidFill>
                  <a:schemeClr val="tx1"/>
                </a:solidFill>
              </a:rPr>
              <a:t> 강의는 무엇인가</a:t>
            </a:r>
            <a:r>
              <a:rPr lang="en-US" altLang="ko-KR" sz="1100" dirty="0" smtClean="0">
                <a:solidFill>
                  <a:schemeClr val="tx1"/>
                </a:solidFill>
              </a:rPr>
              <a:t>?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428596" y="2143116"/>
            <a:ext cx="714380" cy="42862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검색 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옵션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8" name="이등변 삼각형 77"/>
          <p:cNvSpPr/>
          <p:nvPr/>
        </p:nvSpPr>
        <p:spPr>
          <a:xfrm flipV="1">
            <a:off x="928662" y="2285992"/>
            <a:ext cx="142876" cy="142876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8" name="그룹 47"/>
          <p:cNvGrpSpPr/>
          <p:nvPr/>
        </p:nvGrpSpPr>
        <p:grpSpPr>
          <a:xfrm>
            <a:off x="2857488" y="2857496"/>
            <a:ext cx="214314" cy="251248"/>
            <a:chOff x="5295904" y="2901524"/>
            <a:chExt cx="214314" cy="251248"/>
          </a:xfrm>
        </p:grpSpPr>
        <p:sp>
          <p:nvSpPr>
            <p:cNvPr id="45" name="순서도: 처리 44"/>
            <p:cNvSpPr/>
            <p:nvPr/>
          </p:nvSpPr>
          <p:spPr>
            <a:xfrm>
              <a:off x="5295904" y="2938458"/>
              <a:ext cx="214314" cy="214314"/>
            </a:xfrm>
            <a:prstGeom prst="flowChartProcess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6" name="직선 연결선 45"/>
            <p:cNvCxnSpPr/>
            <p:nvPr/>
          </p:nvCxnSpPr>
          <p:spPr>
            <a:xfrm rot="16200000" flipH="1">
              <a:off x="5314371" y="3008681"/>
              <a:ext cx="142876" cy="714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/>
            <p:cNvCxnSpPr/>
            <p:nvPr/>
          </p:nvCxnSpPr>
          <p:spPr>
            <a:xfrm rot="5400000">
              <a:off x="5340566" y="2982486"/>
              <a:ext cx="223838" cy="619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그룹 48"/>
          <p:cNvGrpSpPr/>
          <p:nvPr/>
        </p:nvGrpSpPr>
        <p:grpSpPr>
          <a:xfrm>
            <a:off x="2857488" y="3429000"/>
            <a:ext cx="214314" cy="251248"/>
            <a:chOff x="5295904" y="2901524"/>
            <a:chExt cx="214314" cy="251248"/>
          </a:xfrm>
        </p:grpSpPr>
        <p:sp>
          <p:nvSpPr>
            <p:cNvPr id="50" name="순서도: 처리 49"/>
            <p:cNvSpPr/>
            <p:nvPr/>
          </p:nvSpPr>
          <p:spPr>
            <a:xfrm>
              <a:off x="5295904" y="2938458"/>
              <a:ext cx="214314" cy="214314"/>
            </a:xfrm>
            <a:prstGeom prst="flowChartProcess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1" name="직선 연결선 50"/>
            <p:cNvCxnSpPr/>
            <p:nvPr/>
          </p:nvCxnSpPr>
          <p:spPr>
            <a:xfrm rot="16200000" flipH="1">
              <a:off x="5314371" y="3008681"/>
              <a:ext cx="142876" cy="714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/>
            <p:cNvCxnSpPr/>
            <p:nvPr/>
          </p:nvCxnSpPr>
          <p:spPr>
            <a:xfrm rot="5400000">
              <a:off x="5340566" y="2982486"/>
              <a:ext cx="223838" cy="619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그룹 52"/>
          <p:cNvGrpSpPr/>
          <p:nvPr/>
        </p:nvGrpSpPr>
        <p:grpSpPr>
          <a:xfrm>
            <a:off x="2857488" y="4000504"/>
            <a:ext cx="214314" cy="251248"/>
            <a:chOff x="5295904" y="2901524"/>
            <a:chExt cx="214314" cy="251248"/>
          </a:xfrm>
        </p:grpSpPr>
        <p:sp>
          <p:nvSpPr>
            <p:cNvPr id="54" name="순서도: 처리 53"/>
            <p:cNvSpPr/>
            <p:nvPr/>
          </p:nvSpPr>
          <p:spPr>
            <a:xfrm>
              <a:off x="5295904" y="2938458"/>
              <a:ext cx="214314" cy="214314"/>
            </a:xfrm>
            <a:prstGeom prst="flowChartProcess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5" name="직선 연결선 54"/>
            <p:cNvCxnSpPr/>
            <p:nvPr/>
          </p:nvCxnSpPr>
          <p:spPr>
            <a:xfrm rot="16200000" flipH="1">
              <a:off x="5314371" y="3008681"/>
              <a:ext cx="142876" cy="714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/>
            <p:nvPr/>
          </p:nvCxnSpPr>
          <p:spPr>
            <a:xfrm rot="5400000">
              <a:off x="5340566" y="2982486"/>
              <a:ext cx="223838" cy="619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그룹 56"/>
          <p:cNvGrpSpPr/>
          <p:nvPr/>
        </p:nvGrpSpPr>
        <p:grpSpPr>
          <a:xfrm>
            <a:off x="2857488" y="4572008"/>
            <a:ext cx="214314" cy="251248"/>
            <a:chOff x="5295904" y="2901524"/>
            <a:chExt cx="214314" cy="251248"/>
          </a:xfrm>
        </p:grpSpPr>
        <p:sp>
          <p:nvSpPr>
            <p:cNvPr id="73" name="순서도: 처리 72"/>
            <p:cNvSpPr/>
            <p:nvPr/>
          </p:nvSpPr>
          <p:spPr>
            <a:xfrm>
              <a:off x="5295904" y="2938458"/>
              <a:ext cx="214314" cy="214314"/>
            </a:xfrm>
            <a:prstGeom prst="flowChartProcess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4" name="직선 연결선 73"/>
            <p:cNvCxnSpPr/>
            <p:nvPr/>
          </p:nvCxnSpPr>
          <p:spPr>
            <a:xfrm rot="16200000" flipH="1">
              <a:off x="5314371" y="3008681"/>
              <a:ext cx="142876" cy="714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/>
            <p:cNvCxnSpPr/>
            <p:nvPr/>
          </p:nvCxnSpPr>
          <p:spPr>
            <a:xfrm rot="5400000">
              <a:off x="5340566" y="2982486"/>
              <a:ext cx="223838" cy="619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그룹 75"/>
          <p:cNvGrpSpPr/>
          <p:nvPr/>
        </p:nvGrpSpPr>
        <p:grpSpPr>
          <a:xfrm>
            <a:off x="2857488" y="5143512"/>
            <a:ext cx="214314" cy="251248"/>
            <a:chOff x="5295904" y="2901524"/>
            <a:chExt cx="214314" cy="251248"/>
          </a:xfrm>
        </p:grpSpPr>
        <p:sp>
          <p:nvSpPr>
            <p:cNvPr id="77" name="순서도: 처리 76"/>
            <p:cNvSpPr/>
            <p:nvPr/>
          </p:nvSpPr>
          <p:spPr>
            <a:xfrm>
              <a:off x="5295904" y="2938458"/>
              <a:ext cx="214314" cy="214314"/>
            </a:xfrm>
            <a:prstGeom prst="flowChartProcess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9" name="직선 연결선 78"/>
            <p:cNvCxnSpPr/>
            <p:nvPr/>
          </p:nvCxnSpPr>
          <p:spPr>
            <a:xfrm rot="16200000" flipH="1">
              <a:off x="5314371" y="3008681"/>
              <a:ext cx="142876" cy="714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/>
            <p:nvPr/>
          </p:nvCxnSpPr>
          <p:spPr>
            <a:xfrm rot="5400000">
              <a:off x="5340566" y="2982486"/>
              <a:ext cx="223838" cy="619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그룹 80"/>
          <p:cNvGrpSpPr/>
          <p:nvPr/>
        </p:nvGrpSpPr>
        <p:grpSpPr>
          <a:xfrm>
            <a:off x="2857488" y="5715016"/>
            <a:ext cx="214314" cy="251248"/>
            <a:chOff x="5295904" y="2901524"/>
            <a:chExt cx="214314" cy="251248"/>
          </a:xfrm>
        </p:grpSpPr>
        <p:sp>
          <p:nvSpPr>
            <p:cNvPr id="82" name="순서도: 처리 81"/>
            <p:cNvSpPr/>
            <p:nvPr/>
          </p:nvSpPr>
          <p:spPr>
            <a:xfrm>
              <a:off x="5295904" y="2938458"/>
              <a:ext cx="214314" cy="214314"/>
            </a:xfrm>
            <a:prstGeom prst="flowChartProcess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3" name="직선 연결선 82"/>
            <p:cNvCxnSpPr/>
            <p:nvPr/>
          </p:nvCxnSpPr>
          <p:spPr>
            <a:xfrm rot="16200000" flipH="1">
              <a:off x="5314371" y="3008681"/>
              <a:ext cx="142876" cy="714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연결선 83"/>
            <p:cNvCxnSpPr/>
            <p:nvPr/>
          </p:nvCxnSpPr>
          <p:spPr>
            <a:xfrm rot="5400000">
              <a:off x="5340566" y="2982486"/>
              <a:ext cx="223838" cy="619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직사각형 84"/>
          <p:cNvSpPr/>
          <p:nvPr/>
        </p:nvSpPr>
        <p:spPr>
          <a:xfrm>
            <a:off x="1526044" y="1543304"/>
            <a:ext cx="785818" cy="42862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삭제버튼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aphicFrame>
        <p:nvGraphicFramePr>
          <p:cNvPr id="86" name="표 85"/>
          <p:cNvGraphicFramePr>
            <a:graphicFrameLocks noGrp="1"/>
          </p:cNvGraphicFramePr>
          <p:nvPr/>
        </p:nvGraphicFramePr>
        <p:xfrm>
          <a:off x="5500694" y="1397000"/>
          <a:ext cx="3357586" cy="284193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28628"/>
                <a:gridCol w="2928958"/>
              </a:tblGrid>
              <a:tr h="2460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NO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체크된 항목을 삭제한다</a:t>
                      </a:r>
                      <a:r>
                        <a:rPr lang="en-US" altLang="ko-KR" sz="800" dirty="0" smtClean="0"/>
                        <a:t>.</a:t>
                      </a:r>
                      <a:endParaRPr lang="ko-KR" altLang="en-US" sz="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체크박스</a:t>
                      </a:r>
                      <a:endParaRPr lang="ko-KR" altLang="en-US" sz="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Back</a:t>
                      </a:r>
                      <a:r>
                        <a:rPr lang="ko-KR" altLang="en-US" sz="800" dirty="0" smtClean="0"/>
                        <a:t>키 </a:t>
                      </a:r>
                      <a:r>
                        <a:rPr lang="ko-KR" altLang="en-US" sz="800" dirty="0" err="1" smtClean="0"/>
                        <a:t>선택시</a:t>
                      </a:r>
                      <a:r>
                        <a:rPr lang="ko-KR" altLang="en-US" sz="800" dirty="0" smtClean="0"/>
                        <a:t> 일반모드로 돌아간다</a:t>
                      </a:r>
                      <a:r>
                        <a:rPr lang="en-US" altLang="ko-KR" sz="800" dirty="0" smtClean="0"/>
                        <a:t>.</a:t>
                      </a:r>
                      <a:endParaRPr lang="ko-KR" altLang="en-US" sz="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8" name="칠각형 87"/>
          <p:cNvSpPr/>
          <p:nvPr/>
        </p:nvSpPr>
        <p:spPr>
          <a:xfrm>
            <a:off x="2714612" y="2786058"/>
            <a:ext cx="214314" cy="214314"/>
          </a:xfrm>
          <a:prstGeom prst="heptag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2</a:t>
            </a:r>
            <a:endParaRPr lang="ko-KR" altLang="en-US" sz="800" dirty="0"/>
          </a:p>
        </p:txBody>
      </p:sp>
      <p:sp>
        <p:nvSpPr>
          <p:cNvPr id="89" name="칠각형 88"/>
          <p:cNvSpPr/>
          <p:nvPr/>
        </p:nvSpPr>
        <p:spPr>
          <a:xfrm>
            <a:off x="1643042" y="1428736"/>
            <a:ext cx="214314" cy="214314"/>
          </a:xfrm>
          <a:prstGeom prst="heptag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1</a:t>
            </a:r>
            <a:endParaRPr lang="ko-KR" altLang="en-US" sz="800" dirty="0"/>
          </a:p>
        </p:txBody>
      </p:sp>
      <p:sp>
        <p:nvSpPr>
          <p:cNvPr id="90" name="칠각형 89"/>
          <p:cNvSpPr/>
          <p:nvPr/>
        </p:nvSpPr>
        <p:spPr>
          <a:xfrm>
            <a:off x="2285984" y="6215082"/>
            <a:ext cx="214314" cy="214314"/>
          </a:xfrm>
          <a:prstGeom prst="heptag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3</a:t>
            </a:r>
            <a:endParaRPr lang="ko-KR" altLang="en-US" sz="800" dirty="0"/>
          </a:p>
        </p:txBody>
      </p:sp>
      <p:sp>
        <p:nvSpPr>
          <p:cNvPr id="91" name="왼쪽 화살표 90"/>
          <p:cNvSpPr/>
          <p:nvPr/>
        </p:nvSpPr>
        <p:spPr>
          <a:xfrm>
            <a:off x="2000232" y="6215082"/>
            <a:ext cx="285752" cy="21431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71439" y="71438"/>
          <a:ext cx="9001155" cy="57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0917"/>
                <a:gridCol w="1476762"/>
                <a:gridCol w="5133476"/>
              </a:tblGrid>
              <a:tr h="2857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액티비티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담당자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</a:tr>
              <a:tr h="2857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err="1" smtClean="0"/>
                        <a:t>DiaryViewActivity</a:t>
                      </a:r>
                      <a:endParaRPr lang="ko-KR" alt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일기 내용을 보여준다</a:t>
                      </a:r>
                      <a:r>
                        <a:rPr lang="en-US" altLang="ko-KR" sz="1000" dirty="0" smtClean="0"/>
                        <a:t>.</a:t>
                      </a:r>
                      <a:endParaRPr lang="ko-KR" alt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357158" y="1428736"/>
            <a:ext cx="2857520" cy="464347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357158" y="1428736"/>
            <a:ext cx="2857520" cy="63341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2357422" y="1537108"/>
            <a:ext cx="785818" cy="42862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편</a:t>
            </a:r>
            <a:r>
              <a:rPr lang="ko-KR" altLang="en-US" sz="800" dirty="0">
                <a:solidFill>
                  <a:schemeClr val="tx1"/>
                </a:solidFill>
              </a:rPr>
              <a:t>집</a:t>
            </a:r>
            <a:r>
              <a:rPr lang="ko-KR" altLang="en-US" sz="800" dirty="0" smtClean="0">
                <a:solidFill>
                  <a:schemeClr val="tx1"/>
                </a:solidFill>
              </a:rPr>
              <a:t>버튼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1526044" y="1543304"/>
            <a:ext cx="785818" cy="42862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삭제버튼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aphicFrame>
        <p:nvGraphicFramePr>
          <p:cNvPr id="86" name="표 85"/>
          <p:cNvGraphicFramePr>
            <a:graphicFrameLocks noGrp="1"/>
          </p:cNvGraphicFramePr>
          <p:nvPr/>
        </p:nvGraphicFramePr>
        <p:xfrm>
          <a:off x="5500694" y="1397000"/>
          <a:ext cx="3357586" cy="284193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28628"/>
                <a:gridCol w="2928958"/>
              </a:tblGrid>
              <a:tr h="2460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NO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해당 일기를 삭제하고 종료한다</a:t>
                      </a:r>
                      <a:r>
                        <a:rPr lang="en-US" altLang="ko-KR" sz="800" dirty="0" smtClean="0"/>
                        <a:t>.</a:t>
                      </a:r>
                      <a:endParaRPr lang="ko-KR" altLang="en-US" sz="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/>
                        <a:t>DiaryEditAcitvity</a:t>
                      </a:r>
                      <a:r>
                        <a:rPr lang="ko-KR" altLang="en-US" sz="800" dirty="0" smtClean="0"/>
                        <a:t>로 이동한다</a:t>
                      </a:r>
                      <a:r>
                        <a:rPr lang="en-US" altLang="ko-KR" sz="800" dirty="0" smtClean="0"/>
                        <a:t>.</a:t>
                      </a:r>
                      <a:endParaRPr lang="ko-KR" altLang="en-US" sz="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일기 작성 일시를 나타낸다</a:t>
                      </a:r>
                      <a:r>
                        <a:rPr lang="en-US" altLang="ko-KR" sz="800" dirty="0" smtClean="0"/>
                        <a:t>.</a:t>
                      </a:r>
                      <a:endParaRPr lang="ko-KR" altLang="en-US" sz="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4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일기 제목을 나타낸다</a:t>
                      </a:r>
                      <a:r>
                        <a:rPr lang="en-US" altLang="ko-KR" sz="800" dirty="0" smtClean="0"/>
                        <a:t>.</a:t>
                      </a:r>
                      <a:endParaRPr lang="ko-KR" altLang="en-US" sz="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5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일기 내용을 나타낸다</a:t>
                      </a:r>
                      <a:r>
                        <a:rPr lang="en-US" altLang="ko-KR" sz="800" dirty="0" smtClean="0"/>
                        <a:t>.</a:t>
                      </a:r>
                      <a:endParaRPr lang="ko-KR" altLang="en-US" sz="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6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저장된 카테고리를 나타낸다</a:t>
                      </a:r>
                      <a:r>
                        <a:rPr lang="en-US" altLang="ko-KR" sz="800" dirty="0" smtClean="0"/>
                        <a:t>.</a:t>
                      </a:r>
                      <a:endParaRPr lang="ko-KR" altLang="en-US" sz="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9" name="직사각형 48"/>
          <p:cNvSpPr/>
          <p:nvPr/>
        </p:nvSpPr>
        <p:spPr>
          <a:xfrm>
            <a:off x="1428728" y="2143116"/>
            <a:ext cx="1643074" cy="214314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2010</a:t>
            </a:r>
            <a:r>
              <a:rPr lang="ko-KR" altLang="en-US" sz="800" dirty="0" smtClean="0">
                <a:solidFill>
                  <a:schemeClr val="tx1"/>
                </a:solidFill>
              </a:rPr>
              <a:t>년 </a:t>
            </a:r>
            <a:r>
              <a:rPr lang="en-US" altLang="ko-KR" sz="800" dirty="0" smtClean="0">
                <a:solidFill>
                  <a:schemeClr val="tx1"/>
                </a:solidFill>
              </a:rPr>
              <a:t>10</a:t>
            </a:r>
            <a:r>
              <a:rPr lang="ko-KR" altLang="en-US" sz="800" dirty="0" smtClean="0">
                <a:solidFill>
                  <a:schemeClr val="tx1"/>
                </a:solidFill>
              </a:rPr>
              <a:t>월 </a:t>
            </a:r>
            <a:r>
              <a:rPr lang="en-US" altLang="ko-KR" sz="800" dirty="0" smtClean="0">
                <a:solidFill>
                  <a:schemeClr val="tx1"/>
                </a:solidFill>
              </a:rPr>
              <a:t>10</a:t>
            </a:r>
            <a:r>
              <a:rPr lang="ko-KR" altLang="en-US" sz="800" dirty="0" smtClean="0">
                <a:solidFill>
                  <a:schemeClr val="tx1"/>
                </a:solidFill>
              </a:rPr>
              <a:t>일 </a:t>
            </a:r>
            <a:r>
              <a:rPr lang="en-US" altLang="ko-KR" sz="800" dirty="0" smtClean="0">
                <a:solidFill>
                  <a:schemeClr val="tx1"/>
                </a:solidFill>
              </a:rPr>
              <a:t>10:10:10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428596" y="2428868"/>
            <a:ext cx="2643206" cy="28575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일기제목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</a:rPr>
              <a:t>어쩌고 저쩌고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428596" y="2786058"/>
            <a:ext cx="2643206" cy="2714644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일기 내용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8" name="칠각형 57"/>
          <p:cNvSpPr/>
          <p:nvPr/>
        </p:nvSpPr>
        <p:spPr>
          <a:xfrm>
            <a:off x="1428728" y="1428736"/>
            <a:ext cx="214314" cy="214314"/>
          </a:xfrm>
          <a:prstGeom prst="heptag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1</a:t>
            </a:r>
            <a:endParaRPr lang="ko-KR" altLang="en-US" sz="800" dirty="0"/>
          </a:p>
        </p:txBody>
      </p:sp>
      <p:sp>
        <p:nvSpPr>
          <p:cNvPr id="59" name="칠각형 58"/>
          <p:cNvSpPr/>
          <p:nvPr/>
        </p:nvSpPr>
        <p:spPr>
          <a:xfrm>
            <a:off x="2357422" y="1428736"/>
            <a:ext cx="214314" cy="214314"/>
          </a:xfrm>
          <a:prstGeom prst="heptag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2</a:t>
            </a:r>
            <a:endParaRPr lang="ko-KR" altLang="en-US" sz="800" dirty="0"/>
          </a:p>
        </p:txBody>
      </p:sp>
      <p:sp>
        <p:nvSpPr>
          <p:cNvPr id="60" name="칠각형 59"/>
          <p:cNvSpPr/>
          <p:nvPr/>
        </p:nvSpPr>
        <p:spPr>
          <a:xfrm>
            <a:off x="1285852" y="2071678"/>
            <a:ext cx="214314" cy="214314"/>
          </a:xfrm>
          <a:prstGeom prst="heptag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3</a:t>
            </a:r>
            <a:endParaRPr lang="ko-KR" altLang="en-US" sz="800" dirty="0"/>
          </a:p>
        </p:txBody>
      </p:sp>
      <p:sp>
        <p:nvSpPr>
          <p:cNvPr id="61" name="칠각형 60"/>
          <p:cNvSpPr/>
          <p:nvPr/>
        </p:nvSpPr>
        <p:spPr>
          <a:xfrm>
            <a:off x="357158" y="2357430"/>
            <a:ext cx="214314" cy="214314"/>
          </a:xfrm>
          <a:prstGeom prst="heptag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4</a:t>
            </a:r>
            <a:endParaRPr lang="ko-KR" altLang="en-US" sz="800" dirty="0"/>
          </a:p>
        </p:txBody>
      </p:sp>
      <p:sp>
        <p:nvSpPr>
          <p:cNvPr id="62" name="칠각형 61"/>
          <p:cNvSpPr/>
          <p:nvPr/>
        </p:nvSpPr>
        <p:spPr>
          <a:xfrm>
            <a:off x="357158" y="2786058"/>
            <a:ext cx="214314" cy="214314"/>
          </a:xfrm>
          <a:prstGeom prst="heptag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5</a:t>
            </a:r>
            <a:endParaRPr lang="ko-KR" altLang="en-US" sz="800" dirty="0"/>
          </a:p>
        </p:txBody>
      </p:sp>
      <p:sp>
        <p:nvSpPr>
          <p:cNvPr id="63" name="직사각형 62"/>
          <p:cNvSpPr/>
          <p:nvPr/>
        </p:nvSpPr>
        <p:spPr>
          <a:xfrm>
            <a:off x="428596" y="5572140"/>
            <a:ext cx="2643206" cy="42862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카테고리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4" name="칠각형 63"/>
          <p:cNvSpPr/>
          <p:nvPr/>
        </p:nvSpPr>
        <p:spPr>
          <a:xfrm>
            <a:off x="357158" y="5500702"/>
            <a:ext cx="214314" cy="214314"/>
          </a:xfrm>
          <a:prstGeom prst="heptag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6</a:t>
            </a:r>
            <a:endParaRPr lang="ko-KR" altLang="en-US" sz="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71439" y="71438"/>
          <a:ext cx="9001155" cy="57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0917"/>
                <a:gridCol w="1476762"/>
                <a:gridCol w="5133476"/>
              </a:tblGrid>
              <a:tr h="2857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액티비티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담당자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</a:tr>
              <a:tr h="2857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err="1" smtClean="0"/>
                        <a:t>DiaryEditActivity</a:t>
                      </a:r>
                      <a:endParaRPr lang="ko-KR" alt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일기 내용을 수정한다</a:t>
                      </a:r>
                      <a:r>
                        <a:rPr lang="en-US" altLang="ko-KR" sz="1000" dirty="0" smtClean="0"/>
                        <a:t>.</a:t>
                      </a:r>
                      <a:endParaRPr lang="ko-KR" alt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357158" y="1428736"/>
            <a:ext cx="2857520" cy="464347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357158" y="1428736"/>
            <a:ext cx="2857520" cy="63341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2357422" y="1537108"/>
            <a:ext cx="785818" cy="42862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수정버튼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aphicFrame>
        <p:nvGraphicFramePr>
          <p:cNvPr id="86" name="표 85"/>
          <p:cNvGraphicFramePr>
            <a:graphicFrameLocks noGrp="1"/>
          </p:cNvGraphicFramePr>
          <p:nvPr/>
        </p:nvGraphicFramePr>
        <p:xfrm>
          <a:off x="5500694" y="1397000"/>
          <a:ext cx="3357586" cy="292829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28628"/>
                <a:gridCol w="2928958"/>
              </a:tblGrid>
              <a:tr h="2460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NO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해당 일기를 </a:t>
                      </a:r>
                      <a:r>
                        <a:rPr lang="ko-KR" altLang="en-US" sz="800" dirty="0" err="1" smtClean="0"/>
                        <a:t>수정후</a:t>
                      </a:r>
                      <a:r>
                        <a:rPr lang="ko-KR" altLang="en-US" sz="800" dirty="0" smtClean="0"/>
                        <a:t> 저장한다</a:t>
                      </a:r>
                      <a:r>
                        <a:rPr lang="en-US" altLang="ko-KR" sz="800" dirty="0" smtClean="0"/>
                        <a:t>.</a:t>
                      </a:r>
                      <a:endParaRPr lang="ko-KR" altLang="en-US" sz="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일기 제목을 수정 </a:t>
                      </a:r>
                      <a:r>
                        <a:rPr lang="ko-KR" altLang="en-US" sz="800" dirty="0" err="1" smtClean="0"/>
                        <a:t>할수</a:t>
                      </a:r>
                      <a:r>
                        <a:rPr lang="ko-KR" altLang="en-US" sz="800" dirty="0" smtClean="0"/>
                        <a:t> 있다</a:t>
                      </a:r>
                      <a:r>
                        <a:rPr lang="en-US" altLang="ko-KR" sz="800" dirty="0" smtClean="0"/>
                        <a:t>.</a:t>
                      </a:r>
                      <a:endParaRPr lang="ko-KR" altLang="en-US" sz="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일기 내용을 수정 </a:t>
                      </a:r>
                      <a:r>
                        <a:rPr lang="ko-KR" altLang="en-US" sz="800" dirty="0" err="1" smtClean="0"/>
                        <a:t>할수</a:t>
                      </a:r>
                      <a:r>
                        <a:rPr lang="ko-KR" altLang="en-US" sz="800" dirty="0" smtClean="0"/>
                        <a:t> 있다</a:t>
                      </a:r>
                      <a:r>
                        <a:rPr lang="en-US" altLang="ko-KR" sz="800" dirty="0" smtClean="0"/>
                        <a:t>.</a:t>
                      </a:r>
                      <a:endParaRPr lang="ko-KR" altLang="en-US" sz="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4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카테고리</a:t>
                      </a:r>
                      <a:r>
                        <a:rPr lang="ko-KR" altLang="en-US" sz="800" baseline="0" dirty="0" smtClean="0"/>
                        <a:t> 선택 </a:t>
                      </a:r>
                      <a:r>
                        <a:rPr lang="ko-KR" altLang="en-US" sz="800" baseline="0" dirty="0" err="1" smtClean="0"/>
                        <a:t>다이알로그가</a:t>
                      </a:r>
                      <a:r>
                        <a:rPr lang="ko-KR" altLang="en-US" sz="800" baseline="0" dirty="0" smtClean="0"/>
                        <a:t> 나타난다</a:t>
                      </a:r>
                      <a:r>
                        <a:rPr lang="en-US" altLang="ko-KR" sz="800" baseline="0" dirty="0" smtClean="0"/>
                        <a:t>.</a:t>
                      </a:r>
                    </a:p>
                    <a:p>
                      <a:pPr latinLnBrk="1"/>
                      <a:r>
                        <a:rPr lang="en-US" altLang="ko-KR" sz="800" baseline="0" dirty="0" smtClean="0"/>
                        <a:t>(</a:t>
                      </a:r>
                      <a:r>
                        <a:rPr lang="ko-KR" altLang="en-US" sz="800" baseline="0" dirty="0" smtClean="0"/>
                        <a:t>카테고리가 선택되면 선택된 카테고리 이름이 나타난다</a:t>
                      </a:r>
                      <a:r>
                        <a:rPr lang="en-US" altLang="ko-KR" sz="800" baseline="0" dirty="0" smtClean="0"/>
                        <a:t>.</a:t>
                      </a:r>
                    </a:p>
                    <a:p>
                      <a:pPr latinLnBrk="1"/>
                      <a:r>
                        <a:rPr lang="ko-KR" altLang="en-US" sz="800" baseline="0" dirty="0" smtClean="0"/>
                        <a:t>기본적으로 선택되어져 있는 카테고리 이름이 나타난다</a:t>
                      </a:r>
                      <a:r>
                        <a:rPr lang="en-US" altLang="ko-KR" sz="800" baseline="0" dirty="0" smtClean="0"/>
                        <a:t>.)</a:t>
                      </a:r>
                      <a:endParaRPr lang="ko-KR" altLang="en-US" sz="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5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카테고리 선택 </a:t>
                      </a:r>
                      <a:r>
                        <a:rPr lang="ko-KR" altLang="en-US" sz="800" dirty="0" err="1" smtClean="0"/>
                        <a:t>다이알로그</a:t>
                      </a:r>
                      <a:endParaRPr lang="ko-KR" altLang="en-US" sz="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3" name="직사각형 52"/>
          <p:cNvSpPr/>
          <p:nvPr/>
        </p:nvSpPr>
        <p:spPr>
          <a:xfrm>
            <a:off x="428596" y="2143116"/>
            <a:ext cx="2643206" cy="28575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일기제목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</a:rPr>
              <a:t>어쩌고 저쩌고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428596" y="2500306"/>
            <a:ext cx="2643206" cy="292895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일기 내용 어쩌고 저쩌고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9" name="칠각형 58"/>
          <p:cNvSpPr/>
          <p:nvPr/>
        </p:nvSpPr>
        <p:spPr>
          <a:xfrm>
            <a:off x="2357422" y="1428736"/>
            <a:ext cx="214314" cy="214314"/>
          </a:xfrm>
          <a:prstGeom prst="heptag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1</a:t>
            </a:r>
            <a:endParaRPr lang="ko-KR" altLang="en-US" sz="800" dirty="0"/>
          </a:p>
        </p:txBody>
      </p:sp>
      <p:sp>
        <p:nvSpPr>
          <p:cNvPr id="61" name="칠각형 60"/>
          <p:cNvSpPr/>
          <p:nvPr/>
        </p:nvSpPr>
        <p:spPr>
          <a:xfrm>
            <a:off x="357158" y="2071678"/>
            <a:ext cx="214314" cy="214314"/>
          </a:xfrm>
          <a:prstGeom prst="heptag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2</a:t>
            </a:r>
            <a:endParaRPr lang="ko-KR" altLang="en-US" sz="800" dirty="0"/>
          </a:p>
        </p:txBody>
      </p:sp>
      <p:sp>
        <p:nvSpPr>
          <p:cNvPr id="62" name="칠각형 61"/>
          <p:cNvSpPr/>
          <p:nvPr/>
        </p:nvSpPr>
        <p:spPr>
          <a:xfrm>
            <a:off x="357158" y="2500306"/>
            <a:ext cx="214314" cy="214314"/>
          </a:xfrm>
          <a:prstGeom prst="heptag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3</a:t>
            </a:r>
            <a:endParaRPr lang="ko-KR" altLang="en-US" sz="800" dirty="0"/>
          </a:p>
        </p:txBody>
      </p:sp>
      <p:sp>
        <p:nvSpPr>
          <p:cNvPr id="16" name="직사각형 15"/>
          <p:cNvSpPr/>
          <p:nvPr/>
        </p:nvSpPr>
        <p:spPr>
          <a:xfrm>
            <a:off x="428596" y="5572140"/>
            <a:ext cx="2643206" cy="42862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카테고리 선택 버튼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0" name="칠각형 59"/>
          <p:cNvSpPr/>
          <p:nvPr/>
        </p:nvSpPr>
        <p:spPr>
          <a:xfrm>
            <a:off x="357158" y="5572140"/>
            <a:ext cx="214314" cy="214314"/>
          </a:xfrm>
          <a:prstGeom prst="heptag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4</a:t>
            </a:r>
            <a:endParaRPr lang="ko-KR" altLang="en-US" sz="800" dirty="0"/>
          </a:p>
        </p:txBody>
      </p:sp>
      <p:sp>
        <p:nvSpPr>
          <p:cNvPr id="20" name="직사각형 19"/>
          <p:cNvSpPr/>
          <p:nvPr/>
        </p:nvSpPr>
        <p:spPr>
          <a:xfrm>
            <a:off x="3286116" y="3571876"/>
            <a:ext cx="2071702" cy="2000264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357554" y="3643314"/>
            <a:ext cx="1928826" cy="28575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카테고리 </a:t>
            </a:r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357554" y="4000504"/>
            <a:ext cx="1928826" cy="28575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카테고리 </a:t>
            </a:r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357554" y="4357694"/>
            <a:ext cx="1928826" cy="28575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카테고리 </a:t>
            </a:r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357554" y="4714884"/>
            <a:ext cx="1928826" cy="28575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카테고리 </a:t>
            </a:r>
            <a:r>
              <a:rPr lang="en-US" altLang="ko-KR" sz="1200" dirty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357554" y="5072074"/>
            <a:ext cx="1928826" cy="28575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기타등등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칠각형 26"/>
          <p:cNvSpPr/>
          <p:nvPr/>
        </p:nvSpPr>
        <p:spPr>
          <a:xfrm>
            <a:off x="3286116" y="3429000"/>
            <a:ext cx="214314" cy="214314"/>
          </a:xfrm>
          <a:prstGeom prst="heptag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5</a:t>
            </a:r>
            <a:endParaRPr lang="ko-KR" altLang="en-US" sz="800" dirty="0"/>
          </a:p>
        </p:txBody>
      </p:sp>
      <p:cxnSp>
        <p:nvCxnSpPr>
          <p:cNvPr id="29" name="꺾인 연결선 28"/>
          <p:cNvCxnSpPr>
            <a:stCxn id="60" idx="1"/>
            <a:endCxn id="27" idx="4"/>
          </p:cNvCxnSpPr>
          <p:nvPr/>
        </p:nvCxnSpPr>
        <p:spPr>
          <a:xfrm flipV="1">
            <a:off x="571473" y="3566827"/>
            <a:ext cx="2714642" cy="2143140"/>
          </a:xfrm>
          <a:prstGeom prst="bentConnector3">
            <a:avLst>
              <a:gd name="adj1" fmla="val 94191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71439" y="71438"/>
          <a:ext cx="9001155" cy="57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0917"/>
                <a:gridCol w="1476762"/>
                <a:gridCol w="5133476"/>
              </a:tblGrid>
              <a:tr h="2857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액티비티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담당자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</a:tr>
              <a:tr h="2857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err="1" smtClean="0"/>
                        <a:t>DiaryInsertActivity</a:t>
                      </a:r>
                      <a:endParaRPr lang="ko-KR" alt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일기를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추가</a:t>
                      </a:r>
                      <a:r>
                        <a:rPr lang="ko-KR" altLang="en-US" sz="1000" dirty="0" smtClean="0"/>
                        <a:t>한다</a:t>
                      </a:r>
                      <a:r>
                        <a:rPr lang="en-US" altLang="ko-KR" sz="1000" dirty="0" smtClean="0"/>
                        <a:t>.</a:t>
                      </a:r>
                      <a:endParaRPr lang="ko-KR" alt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357158" y="1428736"/>
            <a:ext cx="2857520" cy="464347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357158" y="1428736"/>
            <a:ext cx="2857520" cy="63341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2357422" y="1537108"/>
            <a:ext cx="785818" cy="42862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저장버튼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aphicFrame>
        <p:nvGraphicFramePr>
          <p:cNvPr id="86" name="표 85"/>
          <p:cNvGraphicFramePr>
            <a:graphicFrameLocks noGrp="1"/>
          </p:cNvGraphicFramePr>
          <p:nvPr/>
        </p:nvGraphicFramePr>
        <p:xfrm>
          <a:off x="5500694" y="1397000"/>
          <a:ext cx="3357586" cy="292829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28628"/>
                <a:gridCol w="2928958"/>
              </a:tblGrid>
              <a:tr h="2460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NO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해당 일기를 저장한다</a:t>
                      </a:r>
                      <a:r>
                        <a:rPr lang="en-US" altLang="ko-KR" sz="800" dirty="0" smtClean="0"/>
                        <a:t>.</a:t>
                      </a:r>
                      <a:endParaRPr lang="ko-KR" altLang="en-US" sz="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일기 제목을 </a:t>
                      </a:r>
                      <a:r>
                        <a:rPr lang="ko-KR" altLang="en-US" sz="800" dirty="0" err="1" smtClean="0"/>
                        <a:t>적을수</a:t>
                      </a:r>
                      <a:r>
                        <a:rPr lang="ko-KR" altLang="en-US" sz="800" dirty="0" smtClean="0"/>
                        <a:t> 있다</a:t>
                      </a:r>
                      <a:r>
                        <a:rPr lang="en-US" altLang="ko-KR" sz="800" dirty="0" smtClean="0"/>
                        <a:t>.</a:t>
                      </a:r>
                      <a:endParaRPr lang="ko-KR" altLang="en-US" sz="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일기 내용을 </a:t>
                      </a:r>
                      <a:r>
                        <a:rPr lang="ko-KR" altLang="en-US" sz="800" dirty="0" err="1" smtClean="0"/>
                        <a:t>적을수</a:t>
                      </a:r>
                      <a:r>
                        <a:rPr lang="ko-KR" altLang="en-US" sz="800" dirty="0" smtClean="0"/>
                        <a:t> 있다</a:t>
                      </a:r>
                      <a:r>
                        <a:rPr lang="en-US" altLang="ko-KR" sz="800" dirty="0" smtClean="0"/>
                        <a:t>.</a:t>
                      </a:r>
                      <a:endParaRPr lang="ko-KR" altLang="en-US" sz="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4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카테고리</a:t>
                      </a:r>
                      <a:r>
                        <a:rPr lang="ko-KR" altLang="en-US" sz="800" baseline="0" dirty="0" smtClean="0"/>
                        <a:t> 선택 </a:t>
                      </a:r>
                      <a:r>
                        <a:rPr lang="ko-KR" altLang="en-US" sz="800" baseline="0" dirty="0" err="1" smtClean="0"/>
                        <a:t>다이알로그가</a:t>
                      </a:r>
                      <a:r>
                        <a:rPr lang="ko-KR" altLang="en-US" sz="800" baseline="0" dirty="0" smtClean="0"/>
                        <a:t> 나타난다</a:t>
                      </a:r>
                      <a:r>
                        <a:rPr lang="en-US" altLang="ko-KR" sz="800" baseline="0" dirty="0" smtClean="0"/>
                        <a:t>.</a:t>
                      </a:r>
                    </a:p>
                    <a:p>
                      <a:pPr latinLnBrk="1"/>
                      <a:r>
                        <a:rPr lang="en-US" altLang="ko-KR" sz="800" baseline="0" dirty="0" smtClean="0"/>
                        <a:t>(</a:t>
                      </a:r>
                      <a:r>
                        <a:rPr lang="ko-KR" altLang="en-US" sz="800" baseline="0" dirty="0" smtClean="0"/>
                        <a:t>카테고리가 선택되면 선택된 카테고리 이름이 나타난다</a:t>
                      </a:r>
                      <a:r>
                        <a:rPr lang="en-US" altLang="ko-KR" sz="800" baseline="0" dirty="0" smtClean="0"/>
                        <a:t>.</a:t>
                      </a:r>
                    </a:p>
                    <a:p>
                      <a:pPr latinLnBrk="1"/>
                      <a:r>
                        <a:rPr lang="ko-KR" altLang="en-US" sz="800" baseline="0" dirty="0" smtClean="0"/>
                        <a:t>기본적으로 </a:t>
                      </a:r>
                      <a:r>
                        <a:rPr lang="ko-KR" altLang="en-US" sz="800" baseline="0" dirty="0" err="1" smtClean="0"/>
                        <a:t>기타등등</a:t>
                      </a:r>
                      <a:r>
                        <a:rPr lang="ko-KR" altLang="en-US" sz="800" baseline="0" dirty="0" smtClean="0"/>
                        <a:t> 카테고리가 선택되어져 있다</a:t>
                      </a:r>
                      <a:r>
                        <a:rPr lang="en-US" altLang="ko-KR" sz="800" baseline="0" dirty="0" smtClean="0"/>
                        <a:t>.)</a:t>
                      </a:r>
                      <a:endParaRPr lang="ko-KR" altLang="en-US" sz="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5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카테고리 선택 </a:t>
                      </a:r>
                      <a:r>
                        <a:rPr lang="ko-KR" altLang="en-US" sz="800" dirty="0" err="1" smtClean="0"/>
                        <a:t>다이알로그</a:t>
                      </a:r>
                      <a:endParaRPr lang="ko-KR" altLang="en-US" sz="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3" name="직사각형 52"/>
          <p:cNvSpPr/>
          <p:nvPr/>
        </p:nvSpPr>
        <p:spPr>
          <a:xfrm>
            <a:off x="428596" y="2143116"/>
            <a:ext cx="2643206" cy="28575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일기제목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428596" y="2500306"/>
            <a:ext cx="2643206" cy="292895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일기 내용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9" name="칠각형 58"/>
          <p:cNvSpPr/>
          <p:nvPr/>
        </p:nvSpPr>
        <p:spPr>
          <a:xfrm>
            <a:off x="2357422" y="1428736"/>
            <a:ext cx="214314" cy="214314"/>
          </a:xfrm>
          <a:prstGeom prst="heptag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1</a:t>
            </a:r>
            <a:endParaRPr lang="ko-KR" altLang="en-US" sz="800" dirty="0"/>
          </a:p>
        </p:txBody>
      </p:sp>
      <p:sp>
        <p:nvSpPr>
          <p:cNvPr id="61" name="칠각형 60"/>
          <p:cNvSpPr/>
          <p:nvPr/>
        </p:nvSpPr>
        <p:spPr>
          <a:xfrm>
            <a:off x="357158" y="2071678"/>
            <a:ext cx="214314" cy="214314"/>
          </a:xfrm>
          <a:prstGeom prst="heptag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2</a:t>
            </a:r>
            <a:endParaRPr lang="ko-KR" altLang="en-US" sz="800" dirty="0"/>
          </a:p>
        </p:txBody>
      </p:sp>
      <p:sp>
        <p:nvSpPr>
          <p:cNvPr id="62" name="칠각형 61"/>
          <p:cNvSpPr/>
          <p:nvPr/>
        </p:nvSpPr>
        <p:spPr>
          <a:xfrm>
            <a:off x="357158" y="2500306"/>
            <a:ext cx="214314" cy="214314"/>
          </a:xfrm>
          <a:prstGeom prst="heptag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3</a:t>
            </a:r>
            <a:endParaRPr lang="ko-KR" altLang="en-US" sz="800" dirty="0"/>
          </a:p>
        </p:txBody>
      </p:sp>
      <p:sp>
        <p:nvSpPr>
          <p:cNvPr id="16" name="직사각형 15"/>
          <p:cNvSpPr/>
          <p:nvPr/>
        </p:nvSpPr>
        <p:spPr>
          <a:xfrm>
            <a:off x="428596" y="5572140"/>
            <a:ext cx="2643206" cy="42862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카테고리 선택 버튼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0" name="칠각형 59"/>
          <p:cNvSpPr/>
          <p:nvPr/>
        </p:nvSpPr>
        <p:spPr>
          <a:xfrm>
            <a:off x="357158" y="5572140"/>
            <a:ext cx="214314" cy="214314"/>
          </a:xfrm>
          <a:prstGeom prst="heptag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4</a:t>
            </a:r>
            <a:endParaRPr lang="ko-KR" altLang="en-US" sz="800" dirty="0"/>
          </a:p>
        </p:txBody>
      </p:sp>
      <p:sp>
        <p:nvSpPr>
          <p:cNvPr id="20" name="직사각형 19"/>
          <p:cNvSpPr/>
          <p:nvPr/>
        </p:nvSpPr>
        <p:spPr>
          <a:xfrm>
            <a:off x="3286116" y="3571876"/>
            <a:ext cx="2071702" cy="2000264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357554" y="3643314"/>
            <a:ext cx="1928826" cy="28575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카테고리 </a:t>
            </a:r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357554" y="4000504"/>
            <a:ext cx="1928826" cy="28575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카테고리 </a:t>
            </a:r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357554" y="4357694"/>
            <a:ext cx="1928826" cy="28575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카테고리 </a:t>
            </a:r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357554" y="4714884"/>
            <a:ext cx="1928826" cy="28575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카테고리 </a:t>
            </a:r>
            <a:r>
              <a:rPr lang="en-US" altLang="ko-KR" sz="1200" dirty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357554" y="5072074"/>
            <a:ext cx="1928826" cy="28575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기타등등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칠각형 26"/>
          <p:cNvSpPr/>
          <p:nvPr/>
        </p:nvSpPr>
        <p:spPr>
          <a:xfrm>
            <a:off x="3286116" y="3429000"/>
            <a:ext cx="214314" cy="214314"/>
          </a:xfrm>
          <a:prstGeom prst="heptag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5</a:t>
            </a:r>
            <a:endParaRPr lang="ko-KR" altLang="en-US" sz="800" dirty="0"/>
          </a:p>
        </p:txBody>
      </p:sp>
      <p:cxnSp>
        <p:nvCxnSpPr>
          <p:cNvPr id="29" name="꺾인 연결선 28"/>
          <p:cNvCxnSpPr>
            <a:stCxn id="60" idx="1"/>
            <a:endCxn id="27" idx="4"/>
          </p:cNvCxnSpPr>
          <p:nvPr/>
        </p:nvCxnSpPr>
        <p:spPr>
          <a:xfrm flipV="1">
            <a:off x="571473" y="3566827"/>
            <a:ext cx="2714642" cy="2143140"/>
          </a:xfrm>
          <a:prstGeom prst="bentConnector3">
            <a:avLst>
              <a:gd name="adj1" fmla="val 945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71439" y="71438"/>
          <a:ext cx="9001155" cy="57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0917"/>
                <a:gridCol w="1476762"/>
                <a:gridCol w="5133476"/>
              </a:tblGrid>
              <a:tr h="2857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액티비티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담당자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</a:tr>
              <a:tr h="2857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err="1" smtClean="0">
                          <a:solidFill>
                            <a:schemeClr val="tx1"/>
                          </a:solidFill>
                        </a:rPr>
                        <a:t>CategoryListActivity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카테고리 리스트를 보여준다</a:t>
                      </a:r>
                      <a:r>
                        <a:rPr lang="en-US" altLang="ko-KR" sz="1000" dirty="0" smtClean="0"/>
                        <a:t>.(</a:t>
                      </a:r>
                      <a:r>
                        <a:rPr lang="ko-KR" altLang="en-US" sz="1000" dirty="0" smtClean="0"/>
                        <a:t>일반 모드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357158" y="1428736"/>
            <a:ext cx="2857520" cy="464347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357158" y="1428736"/>
            <a:ext cx="2857520" cy="63341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2357422" y="1537108"/>
            <a:ext cx="785818" cy="42862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메뉴버튼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aphicFrame>
        <p:nvGraphicFramePr>
          <p:cNvPr id="86" name="표 85"/>
          <p:cNvGraphicFramePr>
            <a:graphicFrameLocks noGrp="1"/>
          </p:cNvGraphicFramePr>
          <p:nvPr/>
        </p:nvGraphicFramePr>
        <p:xfrm>
          <a:off x="5500694" y="1397000"/>
          <a:ext cx="3357586" cy="284193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28628"/>
                <a:gridCol w="2928958"/>
              </a:tblGrid>
              <a:tr h="2460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NO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“</a:t>
                      </a:r>
                      <a:r>
                        <a:rPr lang="ko-KR" altLang="en-US" sz="800" dirty="0" smtClean="0"/>
                        <a:t>추가</a:t>
                      </a:r>
                      <a:r>
                        <a:rPr lang="en-US" altLang="ko-KR" sz="800" dirty="0" smtClean="0"/>
                        <a:t>”,”</a:t>
                      </a:r>
                      <a:r>
                        <a:rPr lang="ko-KR" altLang="en-US" sz="800" dirty="0" smtClean="0"/>
                        <a:t>삭제</a:t>
                      </a:r>
                      <a:r>
                        <a:rPr lang="en-US" altLang="ko-KR" sz="800" dirty="0" smtClean="0"/>
                        <a:t>”</a:t>
                      </a:r>
                      <a:r>
                        <a:rPr lang="ko-KR" altLang="en-US" sz="800" dirty="0" smtClean="0"/>
                        <a:t>메뉴가 나타난다</a:t>
                      </a:r>
                      <a:r>
                        <a:rPr lang="en-US" altLang="ko-KR" sz="800" dirty="0" smtClean="0"/>
                        <a:t>.</a:t>
                      </a:r>
                      <a:endParaRPr lang="ko-KR" altLang="en-US" sz="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카테고리가 리스트로 나타난다</a:t>
                      </a:r>
                      <a:r>
                        <a:rPr lang="en-US" altLang="ko-KR" sz="800" dirty="0" smtClean="0"/>
                        <a:t>.</a:t>
                      </a:r>
                      <a:endParaRPr lang="ko-KR" altLang="en-US" sz="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/>
                        <a:t>메뉴창이</a:t>
                      </a:r>
                      <a:r>
                        <a:rPr lang="ko-KR" altLang="en-US" sz="800" dirty="0" smtClean="0"/>
                        <a:t> 나타난다</a:t>
                      </a:r>
                      <a:r>
                        <a:rPr lang="en-US" altLang="ko-KR" sz="800" dirty="0" smtClean="0"/>
                        <a:t>. </a:t>
                      </a:r>
                      <a:endParaRPr lang="ko-KR" altLang="en-US" sz="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4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카테고리 추가 </a:t>
                      </a:r>
                      <a:r>
                        <a:rPr lang="ko-KR" altLang="en-US" sz="800" dirty="0" err="1" smtClean="0"/>
                        <a:t>다이알로그가</a:t>
                      </a:r>
                      <a:r>
                        <a:rPr lang="ko-KR" altLang="en-US" sz="800" dirty="0" smtClean="0"/>
                        <a:t> 나타난다</a:t>
                      </a:r>
                      <a:r>
                        <a:rPr lang="en-US" altLang="ko-KR" sz="800" dirty="0" smtClean="0"/>
                        <a:t>.</a:t>
                      </a:r>
                      <a:endParaRPr lang="ko-KR" altLang="en-US" sz="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5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aseline="0" dirty="0" err="1" smtClean="0"/>
                        <a:t>CatagoryListActivity</a:t>
                      </a:r>
                      <a:r>
                        <a:rPr lang="ko-KR" altLang="en-US" sz="800" baseline="0" dirty="0" smtClean="0"/>
                        <a:t> 체크 모드가 실행된다</a:t>
                      </a:r>
                      <a:r>
                        <a:rPr lang="en-US" altLang="ko-KR" sz="800" baseline="0" dirty="0" smtClean="0"/>
                        <a:t>.</a:t>
                      </a:r>
                      <a:endParaRPr lang="ko-KR" altLang="en-US" sz="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9" name="칠각형 58"/>
          <p:cNvSpPr/>
          <p:nvPr/>
        </p:nvSpPr>
        <p:spPr>
          <a:xfrm>
            <a:off x="2357422" y="1428736"/>
            <a:ext cx="214314" cy="214314"/>
          </a:xfrm>
          <a:prstGeom prst="heptag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1</a:t>
            </a:r>
            <a:endParaRPr lang="ko-KR" altLang="en-US" sz="800" dirty="0"/>
          </a:p>
        </p:txBody>
      </p:sp>
      <p:sp>
        <p:nvSpPr>
          <p:cNvPr id="20" name="직사각형 19"/>
          <p:cNvSpPr/>
          <p:nvPr/>
        </p:nvSpPr>
        <p:spPr>
          <a:xfrm>
            <a:off x="3286116" y="1428736"/>
            <a:ext cx="2071702" cy="857256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00034" y="1571612"/>
            <a:ext cx="1571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카테고리 관리</a:t>
            </a:r>
            <a:endParaRPr lang="ko-KR" altLang="en-US" sz="1200" dirty="0"/>
          </a:p>
        </p:txBody>
      </p:sp>
      <p:sp>
        <p:nvSpPr>
          <p:cNvPr id="30" name="직사각형 29"/>
          <p:cNvSpPr/>
          <p:nvPr/>
        </p:nvSpPr>
        <p:spPr>
          <a:xfrm>
            <a:off x="3357554" y="1500174"/>
            <a:ext cx="1928826" cy="28575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추가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357554" y="1857364"/>
            <a:ext cx="1928826" cy="28575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삭제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428596" y="2214554"/>
            <a:ext cx="2714644" cy="3633814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25201" y="2285992"/>
            <a:ext cx="2500330" cy="28575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카테고리 </a:t>
            </a:r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25201" y="2643182"/>
            <a:ext cx="2500330" cy="28575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카테고리 </a:t>
            </a:r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25201" y="3000372"/>
            <a:ext cx="2500330" cy="28575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카테고리 </a:t>
            </a:r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25201" y="3357562"/>
            <a:ext cx="2500330" cy="28575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카테고리 </a:t>
            </a:r>
            <a:r>
              <a:rPr lang="en-US" altLang="ko-KR" sz="1200" dirty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25201" y="3714752"/>
            <a:ext cx="2500330" cy="28575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기타등등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3" name="칠각형 32"/>
          <p:cNvSpPr/>
          <p:nvPr/>
        </p:nvSpPr>
        <p:spPr>
          <a:xfrm>
            <a:off x="357158" y="2071678"/>
            <a:ext cx="214314" cy="214314"/>
          </a:xfrm>
          <a:prstGeom prst="heptag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2</a:t>
            </a:r>
            <a:endParaRPr lang="ko-KR" altLang="en-US" sz="800" dirty="0"/>
          </a:p>
        </p:txBody>
      </p:sp>
      <p:sp>
        <p:nvSpPr>
          <p:cNvPr id="34" name="칠각형 33"/>
          <p:cNvSpPr/>
          <p:nvPr/>
        </p:nvSpPr>
        <p:spPr>
          <a:xfrm>
            <a:off x="3286116" y="1214422"/>
            <a:ext cx="214314" cy="214314"/>
          </a:xfrm>
          <a:prstGeom prst="heptag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3</a:t>
            </a:r>
            <a:endParaRPr lang="ko-KR" altLang="en-US" sz="800" dirty="0"/>
          </a:p>
        </p:txBody>
      </p:sp>
      <p:sp>
        <p:nvSpPr>
          <p:cNvPr id="35" name="직사각형 34"/>
          <p:cNvSpPr/>
          <p:nvPr/>
        </p:nvSpPr>
        <p:spPr>
          <a:xfrm>
            <a:off x="3357554" y="4643446"/>
            <a:ext cx="2071702" cy="857256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428992" y="4714884"/>
            <a:ext cx="1928826" cy="28575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카테고리명</a:t>
            </a:r>
            <a:r>
              <a:rPr lang="ko-KR" altLang="en-US" sz="1200" dirty="0" smtClean="0">
                <a:solidFill>
                  <a:schemeClr val="tx1"/>
                </a:solidFill>
              </a:rPr>
              <a:t> 입력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3571868" y="5143512"/>
            <a:ext cx="1500198" cy="28575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확인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8" name="칠각형 37"/>
          <p:cNvSpPr/>
          <p:nvPr/>
        </p:nvSpPr>
        <p:spPr>
          <a:xfrm>
            <a:off x="3357554" y="1500174"/>
            <a:ext cx="214314" cy="214314"/>
          </a:xfrm>
          <a:prstGeom prst="heptag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4</a:t>
            </a:r>
            <a:endParaRPr lang="ko-KR" altLang="en-US" sz="800" dirty="0"/>
          </a:p>
        </p:txBody>
      </p:sp>
      <p:sp>
        <p:nvSpPr>
          <p:cNvPr id="39" name="칠각형 38"/>
          <p:cNvSpPr/>
          <p:nvPr/>
        </p:nvSpPr>
        <p:spPr>
          <a:xfrm>
            <a:off x="3357554" y="1857364"/>
            <a:ext cx="214314" cy="214314"/>
          </a:xfrm>
          <a:prstGeom prst="heptag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5</a:t>
            </a:r>
            <a:endParaRPr lang="ko-KR" altLang="en-US" sz="800" dirty="0"/>
          </a:p>
        </p:txBody>
      </p:sp>
      <p:cxnSp>
        <p:nvCxnSpPr>
          <p:cNvPr id="41" name="꺾인 연결선 40"/>
          <p:cNvCxnSpPr>
            <a:stCxn id="59" idx="6"/>
            <a:endCxn id="34" idx="6"/>
          </p:cNvCxnSpPr>
          <p:nvPr/>
        </p:nvCxnSpPr>
        <p:spPr>
          <a:xfrm rot="5400000" flipH="1" flipV="1">
            <a:off x="2821769" y="857232"/>
            <a:ext cx="214314" cy="928694"/>
          </a:xfrm>
          <a:prstGeom prst="bentConnector3">
            <a:avLst>
              <a:gd name="adj1" fmla="val 206666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꺾인 연결선 41"/>
          <p:cNvCxnSpPr>
            <a:stCxn id="38" idx="1"/>
            <a:endCxn id="45" idx="6"/>
          </p:cNvCxnSpPr>
          <p:nvPr/>
        </p:nvCxnSpPr>
        <p:spPr>
          <a:xfrm>
            <a:off x="3571869" y="1638001"/>
            <a:ext cx="892974" cy="2791131"/>
          </a:xfrm>
          <a:prstGeom prst="bent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칠각형 44"/>
          <p:cNvSpPr/>
          <p:nvPr/>
        </p:nvSpPr>
        <p:spPr>
          <a:xfrm>
            <a:off x="4357686" y="4429132"/>
            <a:ext cx="214314" cy="214314"/>
          </a:xfrm>
          <a:prstGeom prst="heptag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6</a:t>
            </a:r>
            <a:endParaRPr lang="ko-KR" altLang="en-US" sz="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</TotalTime>
  <Words>990</Words>
  <Application>Microsoft Office PowerPoint</Application>
  <PresentationFormat>화면 슬라이드 쇼(4:3)</PresentationFormat>
  <Paragraphs>405</Paragraphs>
  <Slides>13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user</cp:lastModifiedBy>
  <cp:revision>17</cp:revision>
  <dcterms:created xsi:type="dcterms:W3CDTF">2016-10-17T09:51:32Z</dcterms:created>
  <dcterms:modified xsi:type="dcterms:W3CDTF">2016-10-20T15:57:48Z</dcterms:modified>
</cp:coreProperties>
</file>