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hko/android_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Skip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57430"/>
            <a:ext cx="702643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Repository settings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7443790" cy="408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Remote</a:t>
            </a:r>
            <a:r>
              <a:rPr lang="ko-KR" altLang="en-US" sz="1800" dirty="0" smtClean="0"/>
              <a:t>선택하여 </a:t>
            </a:r>
            <a:r>
              <a:rPr lang="en-US" altLang="ko-KR" sz="1800" dirty="0" smtClean="0"/>
              <a:t>“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github.com/khko/android_edu</a:t>
            </a:r>
            <a:r>
              <a:rPr lang="en-US" sz="1800" dirty="0" smtClean="0"/>
              <a:t>.git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입력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71744"/>
            <a:ext cx="7130492" cy="391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Clone </a:t>
            </a:r>
            <a:r>
              <a:rPr lang="ko-KR" altLang="en-US" sz="1800" dirty="0" smtClean="0"/>
              <a:t>탭에서 </a:t>
            </a:r>
            <a:r>
              <a:rPr lang="en-US" altLang="ko-KR" sz="1800" dirty="0" smtClean="0"/>
              <a:t>“Clone </a:t>
            </a:r>
            <a:r>
              <a:rPr lang="en-US" altLang="ko-KR" sz="1800" dirty="0" err="1" smtClean="0"/>
              <a:t>khko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android_edu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선택 후</a:t>
            </a:r>
            <a:r>
              <a:rPr lang="en-US" altLang="ko-KR" sz="1800" dirty="0" smtClean="0"/>
              <a:t> sync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357430"/>
            <a:ext cx="6657972" cy="365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activity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정식 버전 </a:t>
            </a:r>
            <a:r>
              <a:rPr lang="ko-KR" altLang="en-US" sz="1800" dirty="0" err="1" smtClean="0"/>
              <a:t>만들기전</a:t>
            </a:r>
            <a:r>
              <a:rPr lang="ko-KR" altLang="en-US" sz="1800" dirty="0" smtClean="0"/>
              <a:t> 테스트용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 생성 </a:t>
            </a:r>
            <a:r>
              <a:rPr lang="en-US" altLang="ko-KR" sz="1800" dirty="0" smtClean="0"/>
              <a:t>(Empty Activity)</a:t>
            </a:r>
          </a:p>
          <a:p>
            <a:r>
              <a:rPr lang="ko-KR" altLang="en-US" sz="1800" dirty="0" smtClean="0"/>
              <a:t>화면 개수대로 버튼을 만든다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6533683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activity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버튼별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콜백</a:t>
            </a:r>
            <a:r>
              <a:rPr lang="ko-KR" altLang="en-US" sz="1800" dirty="0" smtClean="0"/>
              <a:t> 함수를 만들고 버튼이 클릭되면 호출되도록 설정한다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Xml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 lvl="1">
              <a:buNone/>
            </a:pPr>
            <a:r>
              <a:rPr lang="en-US" sz="1400" dirty="0" err="1" smtClean="0"/>
              <a:t>android:onClick</a:t>
            </a:r>
            <a:r>
              <a:rPr lang="en-US" sz="1400" dirty="0" smtClean="0"/>
              <a:t>=“</a:t>
            </a:r>
            <a:r>
              <a:rPr lang="ko-KR" altLang="en-US" sz="1400" dirty="0" smtClean="0"/>
              <a:t>멤버함수이름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속성추가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JAVA </a:t>
            </a:r>
            <a:r>
              <a:rPr lang="ko-KR" altLang="en-US" sz="1800" dirty="0" smtClean="0"/>
              <a:t>코드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400" dirty="0" smtClean="0"/>
              <a:t>Button </a:t>
            </a:r>
            <a:r>
              <a:rPr lang="en-US" sz="1400" dirty="0" err="1" smtClean="0"/>
              <a:t>btnFullScreen</a:t>
            </a:r>
            <a:r>
              <a:rPr lang="en-US" sz="1400" dirty="0" smtClean="0"/>
              <a:t> </a:t>
            </a:r>
            <a:r>
              <a:rPr lang="en-US" sz="1400" dirty="0" smtClean="0"/>
              <a:t>= (Button)</a:t>
            </a:r>
            <a:r>
              <a:rPr lang="en-US" sz="1400" dirty="0" err="1" smtClean="0"/>
              <a:t>this.findViewById</a:t>
            </a:r>
            <a:r>
              <a:rPr lang="en-US" sz="1400" dirty="0" smtClean="0"/>
              <a:t>(</a:t>
            </a:r>
            <a:r>
              <a:rPr lang="en-US" sz="1400" dirty="0" err="1" smtClean="0"/>
              <a:t>R.id.</a:t>
            </a:r>
            <a:r>
              <a:rPr lang="en-US" sz="1400" i="1" dirty="0" err="1" smtClean="0"/>
              <a:t>btnFullScreen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btnFullScreen.setOnClickListener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View.OnClickListener</a:t>
            </a:r>
            <a:r>
              <a:rPr lang="en-US" sz="1400" dirty="0" smtClean="0"/>
              <a:t>(){</a:t>
            </a:r>
            <a:br>
              <a:rPr lang="en-US" sz="1400" dirty="0" smtClean="0"/>
            </a:br>
            <a:r>
              <a:rPr lang="en-US" sz="1400" dirty="0" smtClean="0"/>
              <a:t>    @Override</a:t>
            </a:r>
            <a:br>
              <a:rPr lang="en-US" sz="1400" dirty="0" smtClean="0"/>
            </a:br>
            <a:r>
              <a:rPr lang="en-US" sz="1400" dirty="0" smtClean="0"/>
              <a:t>    public void </a:t>
            </a:r>
            <a:r>
              <a:rPr lang="en-US" sz="1400" dirty="0" err="1" smtClean="0"/>
              <a:t>onClick</a:t>
            </a:r>
            <a:r>
              <a:rPr lang="en-US" sz="1400" dirty="0" smtClean="0"/>
              <a:t>(View v) {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 smtClean="0"/>
              <a:t>//</a:t>
            </a:r>
            <a:r>
              <a:rPr lang="ko-KR" altLang="en-US" sz="1400" dirty="0" smtClean="0"/>
              <a:t>동작 코딩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});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screen Activity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800" dirty="0" err="1" smtClean="0"/>
              <a:t>Actionbar</a:t>
            </a:r>
            <a:r>
              <a:rPr lang="en-US" altLang="ko-KR" sz="1800" dirty="0" smtClean="0"/>
              <a:t>/Toolbar/Title </a:t>
            </a:r>
            <a:r>
              <a:rPr lang="ko-KR" altLang="en-US" sz="1800" dirty="0" smtClean="0"/>
              <a:t>없애기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xml </a:t>
            </a:r>
            <a:r>
              <a:rPr lang="ko-KR" altLang="en-US" sz="1800" dirty="0" smtClean="0"/>
              <a:t>이용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	style.xml</a:t>
            </a:r>
            <a:r>
              <a:rPr lang="ko-KR" altLang="en-US" sz="1400" dirty="0" smtClean="0"/>
              <a:t>에 스타일 추가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		&lt;</a:t>
            </a:r>
            <a:r>
              <a:rPr lang="en-US" sz="1400" dirty="0" smtClean="0"/>
              <a:t>item name="</a:t>
            </a:r>
            <a:r>
              <a:rPr lang="en-US" sz="1400" dirty="0" err="1" smtClean="0"/>
              <a:t>windowNoTitle</a:t>
            </a:r>
            <a:r>
              <a:rPr lang="en-US" sz="1400" dirty="0" smtClean="0"/>
              <a:t>"&gt;true&lt;/item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	- JAVA </a:t>
            </a:r>
            <a:r>
              <a:rPr lang="ko-KR" altLang="en-US" sz="1400" dirty="0" smtClean="0"/>
              <a:t>코드 </a:t>
            </a:r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           </a:t>
            </a:r>
            <a:r>
              <a:rPr lang="en-US" sz="1400" dirty="0" err="1" smtClean="0"/>
              <a:t>ActionBar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actionBar</a:t>
            </a:r>
            <a:r>
              <a:rPr lang="en-US" sz="1400" dirty="0" smtClean="0"/>
              <a:t> = </a:t>
            </a:r>
            <a:r>
              <a:rPr lang="en-US" sz="1400" dirty="0" err="1" smtClean="0"/>
              <a:t>this.getSupportActionBar</a:t>
            </a:r>
            <a:r>
              <a:rPr lang="en-US" sz="1400" dirty="0" smtClean="0"/>
              <a:t>();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actionBar.hide</a:t>
            </a:r>
            <a:r>
              <a:rPr lang="en-US" sz="1400" dirty="0" smtClean="0"/>
              <a:t>();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800" dirty="0" err="1" smtClean="0"/>
              <a:t>StatusBar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없애기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800" dirty="0" smtClean="0"/>
              <a:t>- xml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smtClean="0"/>
              <a:t>style.xml</a:t>
            </a:r>
            <a:r>
              <a:rPr lang="ko-KR" altLang="en-US" sz="1800" dirty="0" smtClean="0"/>
              <a:t>에 스타일 추가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		&lt;item name</a:t>
            </a:r>
            <a:r>
              <a:rPr lang="en-US" sz="1800" dirty="0" smtClean="0"/>
              <a:t>=“</a:t>
            </a:r>
            <a:r>
              <a:rPr lang="en-US" sz="1800" dirty="0" err="1" smtClean="0"/>
              <a:t>android:windowFullscreen</a:t>
            </a:r>
            <a:r>
              <a:rPr lang="en-US" sz="1800" dirty="0" smtClean="0"/>
              <a:t>"&gt;</a:t>
            </a:r>
            <a:r>
              <a:rPr lang="en-US" sz="1800" dirty="0" smtClean="0"/>
              <a:t>true&lt;/item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- JAVA </a:t>
            </a:r>
            <a:r>
              <a:rPr lang="ko-KR" altLang="en-US" sz="1800" dirty="0" smtClean="0"/>
              <a:t>코드 이용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   </a:t>
            </a:r>
            <a:r>
              <a:rPr lang="en-US" sz="1400" dirty="0" err="1" smtClean="0"/>
              <a:t>this.getWindow</a:t>
            </a:r>
            <a:r>
              <a:rPr lang="en-US" sz="1400" dirty="0" smtClean="0"/>
              <a:t>().</a:t>
            </a:r>
            <a:r>
              <a:rPr lang="en-US" sz="1400" dirty="0" err="1" smtClean="0"/>
              <a:t>addFlags</a:t>
            </a:r>
            <a:r>
              <a:rPr lang="en-US" sz="1400" dirty="0" smtClean="0"/>
              <a:t>(</a:t>
            </a:r>
            <a:r>
              <a:rPr lang="en-US" sz="1400" i="1" dirty="0" smtClean="0"/>
              <a:t>FLAG_FULLSCREEN</a:t>
            </a:r>
            <a:r>
              <a:rPr lang="en-US" sz="1400" dirty="0" smtClean="0"/>
              <a:t>);</a:t>
            </a:r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진행바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800" dirty="0" err="1" smtClean="0"/>
              <a:t>Actionbar</a:t>
            </a:r>
            <a:r>
              <a:rPr lang="en-US" altLang="ko-KR" sz="1800" dirty="0" smtClean="0"/>
              <a:t>/Toolbar/Title </a:t>
            </a:r>
            <a:r>
              <a:rPr lang="ko-KR" altLang="en-US" sz="1800" dirty="0" smtClean="0"/>
              <a:t>없애기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xml </a:t>
            </a:r>
            <a:r>
              <a:rPr lang="ko-KR" altLang="en-US" sz="1800" dirty="0" smtClean="0"/>
              <a:t>이용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	style.xml</a:t>
            </a:r>
            <a:r>
              <a:rPr lang="ko-KR" altLang="en-US" sz="1400" dirty="0" smtClean="0"/>
              <a:t>에 스타일 추가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		&lt;</a:t>
            </a:r>
            <a:r>
              <a:rPr lang="en-US" sz="1400" dirty="0" smtClean="0"/>
              <a:t>item name="</a:t>
            </a:r>
            <a:r>
              <a:rPr lang="en-US" sz="1400" dirty="0" err="1" smtClean="0"/>
              <a:t>windowNoTitle</a:t>
            </a:r>
            <a:r>
              <a:rPr lang="en-US" sz="1400" dirty="0" smtClean="0"/>
              <a:t>"&gt;true&lt;/item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	- JAVA </a:t>
            </a:r>
            <a:r>
              <a:rPr lang="ko-KR" altLang="en-US" sz="1400" dirty="0" smtClean="0"/>
              <a:t>코드 </a:t>
            </a:r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           </a:t>
            </a:r>
            <a:r>
              <a:rPr lang="en-US" sz="1400" dirty="0" err="1" smtClean="0"/>
              <a:t>ActionBar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actionBar</a:t>
            </a:r>
            <a:r>
              <a:rPr lang="en-US" sz="1400" dirty="0" smtClean="0"/>
              <a:t> = </a:t>
            </a:r>
            <a:r>
              <a:rPr lang="en-US" sz="1400" dirty="0" err="1" smtClean="0"/>
              <a:t>this.getSupportActionBar</a:t>
            </a:r>
            <a:r>
              <a:rPr lang="en-US" sz="1400" dirty="0" smtClean="0"/>
              <a:t>();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actionBar.hide</a:t>
            </a:r>
            <a:r>
              <a:rPr lang="en-US" sz="1400" dirty="0" smtClean="0"/>
              <a:t>();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800" dirty="0" err="1" smtClean="0"/>
              <a:t>StatusBar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없애기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800" dirty="0" smtClean="0"/>
              <a:t>- xml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smtClean="0"/>
              <a:t>style.xml</a:t>
            </a:r>
            <a:r>
              <a:rPr lang="ko-KR" altLang="en-US" sz="1800" dirty="0" smtClean="0"/>
              <a:t>에 스타일 추가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		&lt;item name</a:t>
            </a:r>
            <a:r>
              <a:rPr lang="en-US" sz="1800" dirty="0" smtClean="0"/>
              <a:t>=“</a:t>
            </a:r>
            <a:r>
              <a:rPr lang="en-US" sz="1800" dirty="0" err="1" smtClean="0"/>
              <a:t>android:windowFullscreen</a:t>
            </a:r>
            <a:r>
              <a:rPr lang="en-US" sz="1800" dirty="0" smtClean="0"/>
              <a:t>"&gt;</a:t>
            </a:r>
            <a:r>
              <a:rPr lang="en-US" sz="1800" dirty="0" smtClean="0"/>
              <a:t>true&lt;/item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- JAVA </a:t>
            </a:r>
            <a:r>
              <a:rPr lang="ko-KR" altLang="en-US" sz="1800" dirty="0" smtClean="0"/>
              <a:t>코드 이용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   </a:t>
            </a:r>
            <a:r>
              <a:rPr lang="en-US" sz="1400" dirty="0" err="1" smtClean="0"/>
              <a:t>this.getWindow</a:t>
            </a:r>
            <a:r>
              <a:rPr lang="en-US" sz="1400" dirty="0" smtClean="0"/>
              <a:t>().</a:t>
            </a:r>
            <a:r>
              <a:rPr lang="en-US" sz="1400" dirty="0" err="1" smtClean="0"/>
              <a:t>addFlags</a:t>
            </a:r>
            <a:r>
              <a:rPr lang="en-US" sz="1400" dirty="0" smtClean="0"/>
              <a:t>(</a:t>
            </a:r>
            <a:r>
              <a:rPr lang="en-US" sz="1400" i="1" dirty="0" smtClean="0"/>
              <a:t>FLAG_FULLSCREEN</a:t>
            </a:r>
            <a:r>
              <a:rPr lang="en-US" sz="1400" dirty="0" smtClean="0"/>
              <a:t>);</a:t>
            </a:r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>
                <a:hlinkClick r:id="rId2"/>
              </a:rPr>
              <a:t>https://github.com/</a:t>
            </a:r>
            <a:r>
              <a:rPr lang="ko-KR" altLang="en-US" sz="1800" dirty="0" smtClean="0"/>
              <a:t>에 가입한다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133588"/>
            <a:ext cx="6643705" cy="47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이메일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비밀번호를 설정한다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14554"/>
            <a:ext cx="5143507" cy="429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Private </a:t>
            </a:r>
            <a:r>
              <a:rPr lang="ko-KR" altLang="en-US" sz="1800" dirty="0" smtClean="0"/>
              <a:t>버전은 유료이다</a:t>
            </a:r>
            <a:r>
              <a:rPr lang="en-US" altLang="ko-KR" sz="1800" dirty="0" smtClean="0"/>
              <a:t>. Public </a:t>
            </a:r>
            <a:r>
              <a:rPr lang="ko-KR" altLang="en-US" sz="1800" dirty="0" smtClean="0"/>
              <a:t>버전으로 선택한다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85992"/>
            <a:ext cx="5214945" cy="435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Skip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5047155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가입이 완료되면 </a:t>
            </a:r>
            <a:r>
              <a:rPr lang="ko-KR" altLang="en-US" sz="1800" dirty="0" err="1" smtClean="0"/>
              <a:t>가입명을</a:t>
            </a:r>
            <a:r>
              <a:rPr lang="ko-KR" altLang="en-US" sz="1800" dirty="0" smtClean="0"/>
              <a:t> 강사에게 알린다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428868"/>
            <a:ext cx="5072069" cy="423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>
                <a:hlinkClick r:id="rId2"/>
              </a:rPr>
              <a:t>https://desktop.github.com/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에서 데스크탑 </a:t>
            </a: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를 다운로드 받아 설치한다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71810"/>
            <a:ext cx="5000660" cy="302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err="1" smtClean="0"/>
              <a:t>가입시</a:t>
            </a:r>
            <a:r>
              <a:rPr lang="ko-KR" altLang="en-US" sz="1800" dirty="0" smtClean="0"/>
              <a:t> 등록했던 </a:t>
            </a:r>
            <a:r>
              <a:rPr lang="ko-KR" altLang="en-US" sz="1800" dirty="0" err="1" smtClean="0"/>
              <a:t>이메일</a:t>
            </a:r>
            <a:r>
              <a:rPr lang="ko-KR" altLang="en-US" sz="1800" dirty="0" smtClean="0"/>
              <a:t> 주소와 비밀번호를 입력한다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8001056" cy="43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그대로 진행한다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755024" cy="425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152</Words>
  <Application>Microsoft Office PowerPoint</Application>
  <PresentationFormat>화면 슬라이드 쇼(4:3)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GitHub 가입 </vt:lpstr>
      <vt:lpstr>GitHub 가입 </vt:lpstr>
      <vt:lpstr>GitHub 가입 </vt:lpstr>
      <vt:lpstr>GitHub 가입 </vt:lpstr>
      <vt:lpstr>GitHub 가입 </vt:lpstr>
      <vt:lpstr>GitHub 설치 </vt:lpstr>
      <vt:lpstr>GitHub 설치 </vt:lpstr>
      <vt:lpstr>GitHub 설치 </vt:lpstr>
      <vt:lpstr>GitHub 설치 </vt:lpstr>
      <vt:lpstr>GitHub 설치 </vt:lpstr>
      <vt:lpstr>GitHub 설치 </vt:lpstr>
      <vt:lpstr>GitHub 설치 </vt:lpstr>
      <vt:lpstr>Main activity 만들기</vt:lpstr>
      <vt:lpstr>Main activity 만들기</vt:lpstr>
      <vt:lpstr>Full screen Activity 만들기</vt:lpstr>
      <vt:lpstr>진행바 만들기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43</cp:revision>
  <dcterms:created xsi:type="dcterms:W3CDTF">2016-10-20T11:01:13Z</dcterms:created>
  <dcterms:modified xsi:type="dcterms:W3CDTF">2016-10-21T11:45:04Z</dcterms:modified>
</cp:coreProperties>
</file>