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74" r:id="rId23"/>
    <p:sldId id="275" r:id="rId24"/>
    <p:sldId id="276" r:id="rId25"/>
    <p:sldId id="270" r:id="rId26"/>
    <p:sldId id="27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83CA-8F86-45EA-B2B2-64EA4E57AB1B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hko/android_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ui/controls/spinne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Skip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357430"/>
            <a:ext cx="702643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Repository settings </a:t>
            </a:r>
            <a:r>
              <a:rPr lang="ko-KR" altLang="en-US" sz="1800" dirty="0" smtClean="0"/>
              <a:t>선택</a:t>
            </a:r>
            <a:endParaRPr lang="en-US" altLang="ko-KR" sz="1800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7443790" cy="408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Remote</a:t>
            </a:r>
            <a:r>
              <a:rPr lang="ko-KR" altLang="en-US" sz="1800" dirty="0" smtClean="0"/>
              <a:t>선택하여 </a:t>
            </a:r>
            <a:r>
              <a:rPr lang="en-US" altLang="ko-KR" sz="1800" dirty="0" smtClean="0"/>
              <a:t>“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github.com/khko/android_edu</a:t>
            </a:r>
            <a:r>
              <a:rPr lang="en-US" sz="1800" dirty="0" smtClean="0"/>
              <a:t>.git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입력</a:t>
            </a:r>
            <a:endParaRPr lang="en-US" altLang="ko-KR" sz="1800" dirty="0" smtClean="0"/>
          </a:p>
          <a:p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571744"/>
            <a:ext cx="7130492" cy="391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Clone </a:t>
            </a:r>
            <a:r>
              <a:rPr lang="ko-KR" altLang="en-US" sz="1800" dirty="0" smtClean="0"/>
              <a:t>탭에서 </a:t>
            </a:r>
            <a:r>
              <a:rPr lang="en-US" altLang="ko-KR" sz="1800" dirty="0" smtClean="0"/>
              <a:t>“Clone </a:t>
            </a:r>
            <a:r>
              <a:rPr lang="en-US" altLang="ko-KR" sz="1800" dirty="0" err="1" smtClean="0"/>
              <a:t>khko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android_edu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선택 후</a:t>
            </a:r>
            <a:r>
              <a:rPr lang="en-US" altLang="ko-KR" sz="1800" dirty="0" smtClean="0"/>
              <a:t> sync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357430"/>
            <a:ext cx="6657972" cy="365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Diary App</a:t>
            </a:r>
            <a:r>
              <a:rPr lang="ko-KR" altLang="en-US" dirty="0" smtClean="0"/>
              <a:t>의 주요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공통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Option menu, home menu</a:t>
            </a:r>
          </a:p>
          <a:p>
            <a:r>
              <a:rPr lang="ko-KR" altLang="en-US" dirty="0" err="1" smtClean="0"/>
              <a:t>인트</a:t>
            </a:r>
            <a:r>
              <a:rPr lang="ko-KR" altLang="en-US" dirty="0" err="1" smtClean="0"/>
              <a:t>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FullScreen</a:t>
            </a:r>
            <a:r>
              <a:rPr lang="en-US" altLang="ko-KR" dirty="0" smtClean="0"/>
              <a:t> style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Progressbar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다이어리 리스트 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Spinner</a:t>
            </a:r>
          </a:p>
          <a:p>
            <a:pPr lvl="1"/>
            <a:r>
              <a:rPr lang="en-US" altLang="ko-KR" dirty="0" err="1" smtClean="0"/>
              <a:t>DrawerLayout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CheckBox</a:t>
            </a:r>
            <a:endParaRPr lang="en-US" altLang="ko-KR" dirty="0" smtClean="0"/>
          </a:p>
          <a:p>
            <a:r>
              <a:rPr lang="ko-KR" altLang="en-US" dirty="0" smtClean="0"/>
              <a:t>다이어리 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TextView</a:t>
            </a:r>
            <a:endParaRPr lang="en-US" altLang="ko-KR" dirty="0" smtClean="0"/>
          </a:p>
          <a:p>
            <a:r>
              <a:rPr lang="ko-KR" altLang="en-US" dirty="0" smtClean="0"/>
              <a:t>다이어리 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EditText</a:t>
            </a:r>
            <a:r>
              <a:rPr lang="en-US" altLang="ko-KR" dirty="0" smtClean="0"/>
              <a:t>(plain text)</a:t>
            </a:r>
          </a:p>
          <a:p>
            <a:pPr lvl="1"/>
            <a:r>
              <a:rPr lang="en-US" altLang="ko-KR" dirty="0" smtClean="0"/>
              <a:t>Dialog</a:t>
            </a:r>
          </a:p>
          <a:p>
            <a:r>
              <a:rPr lang="ko-KR" altLang="en-US" dirty="0" smtClean="0"/>
              <a:t>카테고리 리스트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CheckBox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Dialog</a:t>
            </a:r>
          </a:p>
          <a:p>
            <a:r>
              <a:rPr lang="ko-KR" altLang="en-US" dirty="0" smtClean="0"/>
              <a:t>카테고리 내의 다이어리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ComboBox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CheckBox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Activity</a:t>
            </a:r>
            <a:r>
              <a:rPr lang="ko-KR" altLang="en-US" dirty="0" smtClean="0"/>
              <a:t>에서 결과 데이터 받기</a:t>
            </a:r>
            <a:endParaRPr lang="en-US" altLang="ko-KR" dirty="0" smtClean="0"/>
          </a:p>
          <a:p>
            <a:r>
              <a:rPr lang="ko-KR" altLang="en-US" dirty="0" smtClean="0"/>
              <a:t>카테고리에 다이어리 리스트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자신을 호출한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에 결과값 주기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Option menu(1)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res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menu</a:t>
            </a:r>
            <a:r>
              <a:rPr lang="ko-KR" altLang="en-US" dirty="0" smtClean="0"/>
              <a:t>폴더 만들고</a:t>
            </a:r>
            <a:r>
              <a:rPr lang="en-US" altLang="ko-KR" dirty="0" smtClean="0"/>
              <a:t>, menu xml </a:t>
            </a:r>
            <a:r>
              <a:rPr lang="ko-KR" altLang="en-US" dirty="0" smtClean="0"/>
              <a:t>파일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smtClean="0"/>
              <a:t>&lt;?xml version="1.0" encoding="utf-8"?&gt;</a:t>
            </a:r>
            <a:br>
              <a:rPr lang="en-US" dirty="0" smtClean="0"/>
            </a:br>
            <a:r>
              <a:rPr lang="en-US" dirty="0" smtClean="0"/>
              <a:t>&lt;menu </a:t>
            </a:r>
            <a:r>
              <a:rPr lang="en-US" dirty="0" err="1" smtClean="0"/>
              <a:t>xmlns:app</a:t>
            </a:r>
            <a:r>
              <a:rPr lang="en-US" dirty="0" smtClean="0"/>
              <a:t>="http://schemas.android.com/apk/res-auto"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xmlns:android</a:t>
            </a:r>
            <a:r>
              <a:rPr lang="en-US" dirty="0" smtClean="0"/>
              <a:t>="http://schemas.android.com/apk/res/android"&gt;</a:t>
            </a:r>
            <a:br>
              <a:rPr lang="en-US" dirty="0" smtClean="0"/>
            </a:br>
            <a:r>
              <a:rPr lang="en-US" dirty="0" smtClean="0"/>
              <a:t>    &lt;item </a:t>
            </a:r>
            <a:r>
              <a:rPr lang="en-US" dirty="0" err="1" smtClean="0"/>
              <a:t>android:id</a:t>
            </a:r>
            <a:r>
              <a:rPr lang="en-US" dirty="0" smtClean="0"/>
              <a:t>="@+id/</a:t>
            </a:r>
            <a:r>
              <a:rPr lang="en-US" dirty="0" err="1" smtClean="0"/>
              <a:t>showCheckBox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android:orderInCategory</a:t>
            </a:r>
            <a:r>
              <a:rPr lang="en-US" dirty="0" smtClean="0"/>
              <a:t>="1"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android:title</a:t>
            </a:r>
            <a:r>
              <a:rPr lang="en-US" dirty="0" smtClean="0"/>
              <a:t>="</a:t>
            </a:r>
            <a:r>
              <a:rPr lang="ko-KR" altLang="en-US" dirty="0" smtClean="0"/>
              <a:t>나와라 체크박스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dirty="0" err="1" smtClean="0"/>
              <a:t>app:showAsAction</a:t>
            </a:r>
            <a:r>
              <a:rPr lang="en-US" dirty="0" smtClean="0"/>
              <a:t> = "never" /&gt;</a:t>
            </a:r>
            <a:br>
              <a:rPr lang="en-US" dirty="0" smtClean="0"/>
            </a:br>
            <a:r>
              <a:rPr lang="en-US" dirty="0" smtClean="0"/>
              <a:t>&lt;/menu</a:t>
            </a:r>
            <a:r>
              <a:rPr lang="en-US" dirty="0" smtClean="0"/>
              <a:t>&gt;</a:t>
            </a:r>
          </a:p>
          <a:p>
            <a:pPr lvl="1"/>
            <a:endParaRPr lang="en-US" altLang="ko-KR" dirty="0" smtClean="0"/>
          </a:p>
          <a:p>
            <a:r>
              <a:rPr lang="en-US" dirty="0" err="1" smtClean="0"/>
              <a:t>onCreateOptionsMenu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해서 메뉴를 생성한다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smtClean="0"/>
              <a:t>Override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onCreateOptionsMenu</a:t>
            </a:r>
            <a:r>
              <a:rPr lang="en-US" dirty="0" smtClean="0"/>
              <a:t>(Menu </a:t>
            </a:r>
            <a:r>
              <a:rPr lang="en-US" dirty="0" err="1" smtClean="0"/>
              <a:t>menu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getMenuInflater</a:t>
            </a:r>
            <a:r>
              <a:rPr lang="en-US" dirty="0" smtClean="0"/>
              <a:t>().inflate(</a:t>
            </a:r>
            <a:r>
              <a:rPr lang="en-US" dirty="0" err="1" smtClean="0"/>
              <a:t>R.menu.</a:t>
            </a:r>
            <a:r>
              <a:rPr lang="en-US" i="1" dirty="0" err="1" smtClean="0"/>
              <a:t>menu_diary_list</a:t>
            </a:r>
            <a:r>
              <a:rPr lang="en-US" dirty="0" err="1" smtClean="0"/>
              <a:t>,menu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return true;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Option menu(2)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메뉴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동작은 </a:t>
            </a: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onOptionsItemSelected</a:t>
            </a:r>
            <a:r>
              <a:rPr lang="en-US" dirty="0" smtClean="0"/>
              <a:t>(</a:t>
            </a:r>
            <a:r>
              <a:rPr lang="en-US" dirty="0" err="1" smtClean="0"/>
              <a:t>MenuItem</a:t>
            </a:r>
            <a:r>
              <a:rPr lang="en-US" dirty="0" smtClean="0"/>
              <a:t> item)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오버라이드한다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smtClean="0"/>
              <a:t>@Override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onOptionsItemSelected</a:t>
            </a:r>
            <a:r>
              <a:rPr lang="en-US" dirty="0" smtClean="0"/>
              <a:t>(</a:t>
            </a:r>
            <a:r>
              <a:rPr lang="en-US" dirty="0" err="1" smtClean="0"/>
              <a:t>MenuItem</a:t>
            </a:r>
            <a:r>
              <a:rPr lang="en-US" dirty="0" smtClean="0"/>
              <a:t> item)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resId</a:t>
            </a:r>
            <a:r>
              <a:rPr lang="en-US" dirty="0" smtClean="0"/>
              <a:t> = </a:t>
            </a:r>
            <a:r>
              <a:rPr lang="en-US" dirty="0" err="1" smtClean="0"/>
              <a:t>item.getItemId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super.onOptionsItemSelected</a:t>
            </a:r>
            <a:r>
              <a:rPr lang="en-US" dirty="0" smtClean="0"/>
              <a:t>(item);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switch(</a:t>
            </a:r>
            <a:r>
              <a:rPr lang="en-US" dirty="0" err="1" smtClean="0"/>
              <a:t>resId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case </a:t>
            </a:r>
            <a:r>
              <a:rPr lang="en-US" dirty="0" err="1" smtClean="0"/>
              <a:t>R.id.</a:t>
            </a:r>
            <a:r>
              <a:rPr lang="en-US" i="1" dirty="0" err="1" smtClean="0"/>
              <a:t>visibleCheckBox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break;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case </a:t>
            </a:r>
            <a:r>
              <a:rPr lang="en-US" dirty="0" err="1" smtClean="0"/>
              <a:t>R.id.</a:t>
            </a:r>
            <a:r>
              <a:rPr lang="en-US" i="1" dirty="0" err="1" smtClean="0"/>
              <a:t>goneCheckBox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break;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return true;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Option menu(3)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키를 활성화 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err="1" smtClean="0"/>
              <a:t>this.getSupportActionBar</a:t>
            </a:r>
            <a:r>
              <a:rPr lang="en-US" dirty="0" smtClean="0"/>
              <a:t>().</a:t>
            </a:r>
            <a:r>
              <a:rPr lang="en-US" dirty="0" err="1" smtClean="0"/>
              <a:t>setHomeAsUpIndicator</a:t>
            </a:r>
            <a:r>
              <a:rPr lang="en-US" dirty="0" smtClean="0"/>
              <a:t>(</a:t>
            </a:r>
            <a:r>
              <a:rPr lang="en-US" dirty="0" err="1" smtClean="0"/>
              <a:t>R.mipmap.</a:t>
            </a:r>
            <a:r>
              <a:rPr lang="en-US" i="1" dirty="0" err="1" smtClean="0"/>
              <a:t>folder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this.getSupportActionBar</a:t>
            </a:r>
            <a:r>
              <a:rPr lang="en-US" dirty="0" smtClean="0"/>
              <a:t>().</a:t>
            </a:r>
            <a:r>
              <a:rPr lang="en-US" dirty="0" err="1" smtClean="0"/>
              <a:t>setDisplayHomeAsUpEnabled</a:t>
            </a:r>
            <a:r>
              <a:rPr lang="en-US" dirty="0" smtClean="0"/>
              <a:t>(true</a:t>
            </a:r>
            <a:r>
              <a:rPr lang="en-US" dirty="0" smtClean="0"/>
              <a:t>);</a:t>
            </a:r>
          </a:p>
          <a:p>
            <a:r>
              <a:rPr lang="en-US" altLang="ko-KR" dirty="0" smtClean="0"/>
              <a:t>Home </a:t>
            </a:r>
            <a:r>
              <a:rPr lang="ko-KR" altLang="en-US" dirty="0" smtClean="0"/>
              <a:t>동작 정의를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smtClean="0"/>
              <a:t>@Override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onOptionsItemSelected</a:t>
            </a:r>
            <a:r>
              <a:rPr lang="en-US" dirty="0" smtClean="0"/>
              <a:t>(</a:t>
            </a:r>
            <a:r>
              <a:rPr lang="en-US" dirty="0" err="1" smtClean="0"/>
              <a:t>MenuItem</a:t>
            </a:r>
            <a:r>
              <a:rPr lang="en-US" dirty="0" smtClean="0"/>
              <a:t> item)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resId</a:t>
            </a:r>
            <a:r>
              <a:rPr lang="en-US" dirty="0" smtClean="0"/>
              <a:t> = </a:t>
            </a:r>
            <a:r>
              <a:rPr lang="en-US" dirty="0" err="1" smtClean="0"/>
              <a:t>item.getItemId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super.onOptionsItemSelected</a:t>
            </a:r>
            <a:r>
              <a:rPr lang="en-US" dirty="0" smtClean="0"/>
              <a:t>(item);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switch(</a:t>
            </a:r>
            <a:r>
              <a:rPr lang="en-US" dirty="0" err="1" smtClean="0"/>
              <a:t>resId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case </a:t>
            </a:r>
            <a:r>
              <a:rPr lang="en-US" dirty="0" err="1" smtClean="0"/>
              <a:t>android.R.id.home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…</a:t>
            </a:r>
            <a:br>
              <a:rPr lang="en-US" dirty="0" smtClean="0"/>
            </a:br>
            <a:r>
              <a:rPr lang="en-US" dirty="0" smtClean="0"/>
              <a:t>            break;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return true;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</a:t>
            </a:r>
            <a:r>
              <a:rPr lang="en-US" altLang="ko-KR" dirty="0" smtClean="0"/>
              <a:t>screen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800" dirty="0" err="1" smtClean="0"/>
              <a:t>Actionbar</a:t>
            </a:r>
            <a:r>
              <a:rPr lang="en-US" altLang="ko-KR" sz="1800" dirty="0" smtClean="0"/>
              <a:t>/Toolbar/Title </a:t>
            </a:r>
            <a:r>
              <a:rPr lang="ko-KR" altLang="en-US" sz="1800" dirty="0" smtClean="0"/>
              <a:t>없애기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-style </a:t>
            </a:r>
            <a:r>
              <a:rPr lang="en-US" altLang="ko-KR" sz="1800" dirty="0" smtClean="0"/>
              <a:t>xml </a:t>
            </a:r>
            <a:r>
              <a:rPr lang="ko-KR" altLang="en-US" sz="1800" dirty="0" smtClean="0"/>
              <a:t>이용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	style.xml</a:t>
            </a:r>
            <a:r>
              <a:rPr lang="ko-KR" altLang="en-US" sz="1400" dirty="0" smtClean="0"/>
              <a:t>에 스타일 추가</a:t>
            </a: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		&lt;item name="</a:t>
            </a:r>
            <a:r>
              <a:rPr lang="en-US" sz="1400" dirty="0" err="1" smtClean="0"/>
              <a:t>windowNoTitle</a:t>
            </a:r>
            <a:r>
              <a:rPr lang="en-US" sz="1400" dirty="0" smtClean="0"/>
              <a:t>"&gt;true&lt;/item&gt;</a:t>
            </a:r>
          </a:p>
          <a:p>
            <a:pPr>
              <a:buNone/>
            </a:pPr>
            <a:r>
              <a:rPr lang="en-US" sz="1400" dirty="0" smtClean="0"/>
              <a:t>	- JAVA </a:t>
            </a:r>
            <a:r>
              <a:rPr lang="ko-KR" altLang="en-US" sz="1400" dirty="0" smtClean="0"/>
              <a:t>코드 이용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        </a:t>
            </a:r>
            <a:r>
              <a:rPr lang="en-US" sz="1400" dirty="0" err="1" smtClean="0"/>
              <a:t>ActionBar</a:t>
            </a:r>
            <a:r>
              <a:rPr lang="en-US" sz="1400" dirty="0" smtClean="0"/>
              <a:t> </a:t>
            </a:r>
            <a:r>
              <a:rPr lang="en-US" sz="1400" dirty="0" err="1" smtClean="0"/>
              <a:t>actionBar</a:t>
            </a:r>
            <a:r>
              <a:rPr lang="en-US" sz="1400" dirty="0" smtClean="0"/>
              <a:t> = </a:t>
            </a:r>
            <a:r>
              <a:rPr lang="en-US" sz="1400" dirty="0" err="1" smtClean="0"/>
              <a:t>this.getSupportActionBar</a:t>
            </a:r>
            <a:r>
              <a:rPr lang="en-US" sz="1400" dirty="0" smtClean="0"/>
              <a:t>();</a:t>
            </a: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actionBar.hide</a:t>
            </a:r>
            <a:r>
              <a:rPr lang="en-US" sz="1400" dirty="0" smtClean="0"/>
              <a:t>();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800" dirty="0" err="1" smtClean="0"/>
              <a:t>StatusBar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없애기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800" dirty="0" smtClean="0"/>
              <a:t>-style </a:t>
            </a:r>
            <a:r>
              <a:rPr lang="en-US" altLang="ko-KR" sz="1800" dirty="0" smtClean="0"/>
              <a:t>xml </a:t>
            </a:r>
            <a:r>
              <a:rPr lang="ko-KR" altLang="en-US" sz="1800" dirty="0" smtClean="0"/>
              <a:t>이용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	style.xml</a:t>
            </a:r>
            <a:r>
              <a:rPr lang="ko-KR" altLang="en-US" sz="1800" dirty="0" smtClean="0"/>
              <a:t>에 스타일 추가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		&lt;item name=“</a:t>
            </a:r>
            <a:r>
              <a:rPr lang="en-US" sz="1800" dirty="0" err="1" smtClean="0"/>
              <a:t>android:windowFullscreen</a:t>
            </a:r>
            <a:r>
              <a:rPr lang="en-US" sz="1800" dirty="0" smtClean="0"/>
              <a:t>"&gt;true&lt;/item&gt;</a:t>
            </a:r>
          </a:p>
          <a:p>
            <a:pPr>
              <a:buNone/>
            </a:pPr>
            <a:r>
              <a:rPr lang="en-US" sz="1800" dirty="0" smtClean="0"/>
              <a:t>	- JAVA </a:t>
            </a:r>
            <a:r>
              <a:rPr lang="ko-KR" altLang="en-US" sz="1800" dirty="0" smtClean="0"/>
              <a:t>코드 이용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400" dirty="0" err="1" smtClean="0"/>
              <a:t>this.getWindow</a:t>
            </a:r>
            <a:r>
              <a:rPr lang="en-US" sz="1400" dirty="0" smtClean="0"/>
              <a:t>().</a:t>
            </a:r>
            <a:r>
              <a:rPr lang="en-US" sz="1400" dirty="0" err="1" smtClean="0"/>
              <a:t>addFlags</a:t>
            </a:r>
            <a:r>
              <a:rPr lang="en-US" sz="1400" dirty="0" smtClean="0"/>
              <a:t>(</a:t>
            </a:r>
            <a:r>
              <a:rPr lang="en-US" sz="1400" i="1" dirty="0" smtClean="0"/>
              <a:t>FLAG_FULLSCREEN</a:t>
            </a:r>
            <a:r>
              <a:rPr lang="en-US" sz="1400" dirty="0" smtClean="0"/>
              <a:t>);</a:t>
            </a:r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ListView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dirty="0" err="1" smtClean="0"/>
              <a:t>BaseAdapter</a:t>
            </a:r>
            <a:r>
              <a:rPr lang="en-US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리스트 아이템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dirty="0" err="1" smtClean="0"/>
              <a:t>setAdapter</a:t>
            </a:r>
            <a:r>
              <a:rPr lang="en-US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Adapter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ko-KR" dirty="0" smtClean="0"/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>
                <a:hlinkClick r:id="rId2"/>
              </a:rPr>
              <a:t>https://github.com/</a:t>
            </a:r>
            <a:r>
              <a:rPr lang="ko-KR" altLang="en-US" sz="1800" dirty="0" smtClean="0"/>
              <a:t>에 가입한다</a:t>
            </a:r>
            <a:r>
              <a:rPr lang="en-US" altLang="ko-KR" sz="180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133588"/>
            <a:ext cx="6643705" cy="47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Spinner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developer.android.com/guide/topics/ui/controls/spinner.html</a:t>
            </a:r>
            <a:endParaRPr lang="en-US" dirty="0" smtClean="0"/>
          </a:p>
          <a:p>
            <a:r>
              <a:rPr lang="en-US" dirty="0" smtClean="0"/>
              <a:t>Spinner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dirty="0" smtClean="0"/>
              <a:t>&lt;Spinner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match_parent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android:id</a:t>
            </a:r>
            <a:r>
              <a:rPr lang="en-US" dirty="0" smtClean="0"/>
              <a:t>="@+id/spinner"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altLang="ko-KR" dirty="0" smtClean="0"/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DrawerLayout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 dirty="0" err="1" smtClean="0"/>
              <a:t>DrawerLayout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추가 </a:t>
            </a:r>
            <a:endParaRPr lang="en-US" altLang="ko-KR" sz="1800" dirty="0" smtClean="0"/>
          </a:p>
          <a:p>
            <a:pPr lvl="1"/>
            <a:r>
              <a:rPr lang="en-US" sz="1400" dirty="0" smtClean="0"/>
              <a:t>&lt;android.support.v4.widget.DrawerLayout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err="1" smtClean="0"/>
              <a:t>android:id</a:t>
            </a:r>
            <a:r>
              <a:rPr lang="en-US" sz="1400" dirty="0" smtClean="0"/>
              <a:t>="@+id/</a:t>
            </a:r>
            <a:r>
              <a:rPr lang="en-US" sz="1400" dirty="0" err="1" smtClean="0"/>
              <a:t>folderPanel</a:t>
            </a:r>
            <a:r>
              <a:rPr lang="en-US" sz="1400" dirty="0" smtClean="0"/>
              <a:t>"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err="1" smtClean="0"/>
              <a:t>android:layout_width</a:t>
            </a:r>
            <a:r>
              <a:rPr lang="en-US" sz="1400" dirty="0" smtClean="0"/>
              <a:t>="</a:t>
            </a:r>
            <a:r>
              <a:rPr lang="en-US" sz="1400" dirty="0" err="1" smtClean="0"/>
              <a:t>match_parent</a:t>
            </a:r>
            <a:r>
              <a:rPr lang="en-US" sz="1400" dirty="0" smtClean="0"/>
              <a:t>"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err="1" smtClean="0"/>
              <a:t>android:layout_height</a:t>
            </a:r>
            <a:r>
              <a:rPr lang="en-US" sz="1400" dirty="0" smtClean="0"/>
              <a:t>="</a:t>
            </a:r>
            <a:r>
              <a:rPr lang="en-US" sz="1400" dirty="0" err="1" smtClean="0"/>
              <a:t>match_parent</a:t>
            </a:r>
            <a:r>
              <a:rPr lang="en-US" sz="1400" dirty="0" smtClean="0"/>
              <a:t>"&gt;</a:t>
            </a:r>
          </a:p>
          <a:p>
            <a:pPr lvl="1"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….</a:t>
            </a:r>
          </a:p>
          <a:p>
            <a:pPr lvl="1"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&lt;/</a:t>
            </a:r>
            <a:r>
              <a:rPr lang="en-US" sz="1400" dirty="0" smtClean="0"/>
              <a:t> android.support.v4.widget.DrawerLayout </a:t>
            </a:r>
            <a:r>
              <a:rPr lang="en-US" sz="1400" dirty="0" smtClean="0"/>
              <a:t>&gt;</a:t>
            </a:r>
          </a:p>
          <a:p>
            <a:r>
              <a:rPr lang="en-US" altLang="ko-KR" sz="1800" dirty="0" err="1" smtClean="0"/>
              <a:t>DrawerLayout</a:t>
            </a:r>
            <a:r>
              <a:rPr lang="ko-KR" altLang="en-US" sz="1800" dirty="0" smtClean="0"/>
              <a:t>에 왼쪽 뷰 추가</a:t>
            </a:r>
            <a:endParaRPr lang="en-US" altLang="ko-KR" sz="1800" dirty="0" smtClean="0"/>
          </a:p>
          <a:p>
            <a:pPr lvl="1"/>
            <a:r>
              <a:rPr lang="en-US" sz="1400" dirty="0" smtClean="0"/>
              <a:t>&lt;android.support.v4.widget.DrawerLayout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err="1" smtClean="0"/>
              <a:t>android:id</a:t>
            </a:r>
            <a:r>
              <a:rPr lang="en-US" sz="1400" dirty="0" smtClean="0"/>
              <a:t>="@+id/</a:t>
            </a:r>
            <a:r>
              <a:rPr lang="en-US" sz="1400" dirty="0" err="1" smtClean="0"/>
              <a:t>folderPanel</a:t>
            </a:r>
            <a:r>
              <a:rPr lang="en-US" sz="1400" dirty="0" smtClean="0"/>
              <a:t>"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err="1" smtClean="0"/>
              <a:t>android:layout_width</a:t>
            </a:r>
            <a:r>
              <a:rPr lang="en-US" sz="1400" dirty="0" smtClean="0"/>
              <a:t>="</a:t>
            </a:r>
            <a:r>
              <a:rPr lang="en-US" sz="1400" dirty="0" err="1" smtClean="0"/>
              <a:t>match_parent</a:t>
            </a:r>
            <a:r>
              <a:rPr lang="en-US" sz="1400" dirty="0" smtClean="0"/>
              <a:t>"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err="1" smtClean="0"/>
              <a:t>android:layout_height</a:t>
            </a:r>
            <a:r>
              <a:rPr lang="en-US" sz="1400" dirty="0" smtClean="0"/>
              <a:t>="</a:t>
            </a:r>
            <a:r>
              <a:rPr lang="en-US" sz="1400" dirty="0" err="1" smtClean="0"/>
              <a:t>match_parent</a:t>
            </a:r>
            <a:r>
              <a:rPr lang="en-US" sz="1400" dirty="0" smtClean="0"/>
              <a:t>"&gt;</a:t>
            </a:r>
          </a:p>
          <a:p>
            <a:pPr lvl="1">
              <a:buNone/>
            </a:pPr>
            <a:r>
              <a:rPr lang="en-US" sz="1400" dirty="0" smtClean="0"/>
              <a:t>        	&lt;</a:t>
            </a:r>
            <a:r>
              <a:rPr lang="en-US" sz="1400" dirty="0" err="1" smtClean="0"/>
              <a:t>LinearLayout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smtClean="0"/>
              <a:t>	</a:t>
            </a:r>
            <a:r>
              <a:rPr lang="en-US" sz="1400" dirty="0" err="1" smtClean="0"/>
              <a:t>android:orientation</a:t>
            </a:r>
            <a:r>
              <a:rPr lang="en-US" sz="1400" dirty="0" smtClean="0"/>
              <a:t>="vertical"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smtClean="0"/>
              <a:t>	</a:t>
            </a:r>
            <a:r>
              <a:rPr lang="en-US" sz="1400" dirty="0" err="1" smtClean="0"/>
              <a:t>android:layout_gravity</a:t>
            </a:r>
            <a:r>
              <a:rPr lang="en-US" sz="1400" dirty="0" smtClean="0"/>
              <a:t>="start"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smtClean="0"/>
              <a:t>	</a:t>
            </a:r>
            <a:r>
              <a:rPr lang="en-US" sz="1400" dirty="0" err="1" smtClean="0"/>
              <a:t>android:layout_width</a:t>
            </a:r>
            <a:r>
              <a:rPr lang="en-US" sz="1400" dirty="0" smtClean="0"/>
              <a:t>="</a:t>
            </a:r>
            <a:r>
              <a:rPr lang="en-US" sz="1400" dirty="0" err="1" smtClean="0"/>
              <a:t>match_parent</a:t>
            </a:r>
            <a:r>
              <a:rPr lang="en-US" sz="1400" dirty="0" smtClean="0"/>
              <a:t>"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smtClean="0"/>
              <a:t>	</a:t>
            </a:r>
            <a:r>
              <a:rPr lang="en-US" sz="1400" dirty="0" err="1" smtClean="0"/>
              <a:t>android:layout_height</a:t>
            </a:r>
            <a:r>
              <a:rPr lang="en-US" sz="1400" dirty="0" smtClean="0"/>
              <a:t>="</a:t>
            </a:r>
            <a:r>
              <a:rPr lang="en-US" sz="1400" dirty="0" err="1" smtClean="0"/>
              <a:t>match_parent</a:t>
            </a:r>
            <a:r>
              <a:rPr lang="en-US" sz="1400" dirty="0" smtClean="0"/>
              <a:t>"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smtClean="0"/>
              <a:t>	</a:t>
            </a:r>
            <a:r>
              <a:rPr lang="en-US" sz="1400" dirty="0" err="1" smtClean="0"/>
              <a:t>android:background</a:t>
            </a:r>
            <a:r>
              <a:rPr lang="en-US" sz="1400" dirty="0" smtClean="0"/>
              <a:t>="#000000</a:t>
            </a:r>
            <a:r>
              <a:rPr lang="en-US" sz="1400" dirty="0" smtClean="0"/>
              <a:t>"&gt;</a:t>
            </a:r>
          </a:p>
          <a:p>
            <a:pPr lvl="1">
              <a:buNone/>
            </a:pPr>
            <a:r>
              <a:rPr lang="en-US" sz="1400" dirty="0" smtClean="0"/>
              <a:t>&lt;/ android.support.v4.widget.DrawerLayout 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MainActivity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DGSWDiary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화면과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다이알로그로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구성되있다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화면을 테스트 할 수 있도록 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개의 버튼이 있는 </a:t>
            </a:r>
            <a:r>
              <a:rPr lang="en-US" altLang="ko-KR" dirty="0" err="1" smtClean="0"/>
              <a:t>MainActivity</a:t>
            </a:r>
            <a:r>
              <a:rPr lang="ko-KR" altLang="en-US" dirty="0" smtClean="0"/>
              <a:t>를 구현한다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57686" y="3571876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IntroActivity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4480" y="450057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7224" y="5429264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DiaryViewActivity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7224" y="6357958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DiaryEditActivity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71736" y="5429264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DiaryInsertActivity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00760" y="450057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00760" y="5429264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00760" y="6357958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CategoryAddDiaryListActivity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464711" y="2893215"/>
            <a:ext cx="571504" cy="2643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2"/>
            <a:endCxn id="10" idx="0"/>
          </p:cNvCxnSpPr>
          <p:nvPr/>
        </p:nvCxnSpPr>
        <p:spPr>
          <a:xfrm rot="16200000" flipH="1">
            <a:off x="5607851" y="3393281"/>
            <a:ext cx="571504" cy="1643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2"/>
            <a:endCxn id="7" idx="0"/>
          </p:cNvCxnSpPr>
          <p:nvPr/>
        </p:nvCxnSpPr>
        <p:spPr>
          <a:xfrm rot="5400000">
            <a:off x="1714480" y="4714884"/>
            <a:ext cx="571504" cy="857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9" idx="0"/>
          </p:cNvCxnSpPr>
          <p:nvPr/>
        </p:nvCxnSpPr>
        <p:spPr>
          <a:xfrm rot="16200000" flipH="1">
            <a:off x="2571736" y="4714884"/>
            <a:ext cx="571504" cy="857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2"/>
            <a:endCxn id="8" idx="0"/>
          </p:cNvCxnSpPr>
          <p:nvPr/>
        </p:nvCxnSpPr>
        <p:spPr>
          <a:xfrm rot="5400000">
            <a:off x="1285852" y="6072206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1" idx="0"/>
            <a:endCxn id="10" idx="2"/>
          </p:cNvCxnSpPr>
          <p:nvPr/>
        </p:nvCxnSpPr>
        <p:spPr>
          <a:xfrm rot="5400000" flipH="1" flipV="1">
            <a:off x="6429388" y="5143512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0"/>
            <a:endCxn id="11" idx="2"/>
          </p:cNvCxnSpPr>
          <p:nvPr/>
        </p:nvCxnSpPr>
        <p:spPr>
          <a:xfrm rot="5400000" flipH="1" flipV="1">
            <a:off x="6429388" y="6072206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MainActivity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각 버튼에 </a:t>
            </a:r>
            <a:r>
              <a:rPr lang="en-US" altLang="ko-KR" dirty="0" err="1" smtClean="0"/>
              <a:t>ClickListener</a:t>
            </a:r>
            <a:r>
              <a:rPr lang="ko-KR" altLang="en-US" dirty="0" smtClean="0"/>
              <a:t>를 등록한다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리소스에서 등록</a:t>
            </a:r>
            <a:endParaRPr lang="en-US" altLang="ko-KR" dirty="0" smtClean="0"/>
          </a:p>
          <a:p>
            <a:pPr lvl="2"/>
            <a:r>
              <a:rPr lang="en-US" dirty="0" err="1" smtClean="0"/>
              <a:t>android:onClick</a:t>
            </a:r>
            <a:r>
              <a:rPr lang="en-US" dirty="0" smtClean="0"/>
              <a:t>="</a:t>
            </a:r>
            <a:r>
              <a:rPr lang="en-US" dirty="0" err="1" smtClean="0"/>
              <a:t>onDiaryInsert</a:t>
            </a:r>
            <a:r>
              <a:rPr lang="en-US" dirty="0" smtClean="0"/>
              <a:t>"/&gt;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onDiaryInsert</a:t>
            </a:r>
            <a:r>
              <a:rPr lang="en-US" dirty="0" smtClean="0"/>
              <a:t>(View v)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Log.</a:t>
            </a:r>
            <a:r>
              <a:rPr lang="en-US" i="1" dirty="0" err="1" smtClean="0"/>
              <a:t>i</a:t>
            </a:r>
            <a:r>
              <a:rPr lang="en-US" dirty="0" smtClean="0"/>
              <a:t>("</a:t>
            </a:r>
            <a:r>
              <a:rPr lang="en-US" dirty="0" err="1" smtClean="0"/>
              <a:t>TAG","start</a:t>
            </a:r>
            <a:r>
              <a:rPr lang="en-US" dirty="0" smtClean="0"/>
              <a:t> diary insert");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람다식으로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2"/>
            <a:r>
              <a:rPr lang="en-US" dirty="0" err="1" smtClean="0"/>
              <a:t>btnDiaryList.setOnClickListener</a:t>
            </a:r>
            <a:r>
              <a:rPr lang="en-US" dirty="0" smtClean="0"/>
              <a:t>(view-&gt;{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Log.</a:t>
            </a:r>
            <a:r>
              <a:rPr lang="en-US" i="1" dirty="0" err="1" smtClean="0"/>
              <a:t>i</a:t>
            </a:r>
            <a:r>
              <a:rPr lang="en-US" dirty="0" smtClean="0"/>
              <a:t>("</a:t>
            </a:r>
            <a:r>
              <a:rPr lang="en-US" dirty="0" err="1" smtClean="0"/>
              <a:t>TAG","start</a:t>
            </a:r>
            <a:r>
              <a:rPr lang="en-US" dirty="0" smtClean="0"/>
              <a:t> diary list");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상속받아 등록</a:t>
            </a:r>
            <a:endParaRPr lang="en-US" altLang="ko-KR" dirty="0" smtClean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MainActivity</a:t>
            </a:r>
            <a:r>
              <a:rPr lang="en-US" dirty="0" smtClean="0"/>
              <a:t> extends </a:t>
            </a:r>
            <a:r>
              <a:rPr lang="en-US" dirty="0" err="1" smtClean="0"/>
              <a:t>AppCompatActivity</a:t>
            </a:r>
            <a:r>
              <a:rPr lang="en-US" dirty="0" smtClean="0"/>
              <a:t> implements </a:t>
            </a:r>
            <a:r>
              <a:rPr lang="en-US" dirty="0" err="1" smtClean="0"/>
              <a:t>OnClickListener</a:t>
            </a:r>
            <a:endParaRPr lang="en-US" dirty="0" smtClean="0"/>
          </a:p>
          <a:p>
            <a:pPr lvl="2"/>
            <a:r>
              <a:rPr lang="en-US" dirty="0" err="1" smtClean="0"/>
              <a:t>btnDiaryEdit.setOnClickListener</a:t>
            </a:r>
            <a:r>
              <a:rPr lang="en-US" dirty="0" smtClean="0"/>
              <a:t>(this);</a:t>
            </a:r>
            <a:endParaRPr lang="en-US" dirty="0" smtClean="0"/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onClick</a:t>
            </a:r>
            <a:r>
              <a:rPr lang="en-US" dirty="0" smtClean="0"/>
              <a:t>(View v)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Log.</a:t>
            </a:r>
            <a:r>
              <a:rPr lang="en-US" i="1" dirty="0" err="1" smtClean="0"/>
              <a:t>i</a:t>
            </a:r>
            <a:r>
              <a:rPr lang="en-US" dirty="0" smtClean="0"/>
              <a:t>("</a:t>
            </a:r>
            <a:r>
              <a:rPr lang="en-US" dirty="0" err="1" smtClean="0"/>
              <a:t>TAG","start</a:t>
            </a:r>
            <a:r>
              <a:rPr lang="en-US" dirty="0" smtClean="0"/>
              <a:t> diary edit");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 객체 생성하여 생성된 객체 등록</a:t>
            </a:r>
            <a:endParaRPr lang="en-US" altLang="ko-KR" dirty="0" smtClean="0"/>
          </a:p>
          <a:p>
            <a:pPr lvl="2"/>
            <a:r>
              <a:rPr lang="en-US" dirty="0" err="1" smtClean="0"/>
              <a:t>btnDiaryView.setOnClickListener</a:t>
            </a:r>
            <a:r>
              <a:rPr lang="en-US" dirty="0" smtClean="0"/>
              <a:t>(</a:t>
            </a:r>
            <a:r>
              <a:rPr lang="en-US" dirty="0" err="1" smtClean="0"/>
              <a:t>btnDiaryViewHandler</a:t>
            </a:r>
            <a:r>
              <a:rPr lang="en-US" dirty="0" smtClean="0"/>
              <a:t>);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OnClickListener</a:t>
            </a:r>
            <a:r>
              <a:rPr lang="en-US" dirty="0" smtClean="0"/>
              <a:t> </a:t>
            </a:r>
            <a:r>
              <a:rPr lang="en-US" dirty="0" err="1" smtClean="0"/>
              <a:t>btnDiaryViewHandler</a:t>
            </a:r>
            <a:r>
              <a:rPr lang="en-US" dirty="0" smtClean="0"/>
              <a:t> = new </a:t>
            </a:r>
            <a:r>
              <a:rPr lang="en-US" dirty="0" err="1" smtClean="0"/>
              <a:t>OnClickListener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    @Override</a:t>
            </a:r>
            <a:br>
              <a:rPr lang="en-US" dirty="0" smtClean="0"/>
            </a:br>
            <a:r>
              <a:rPr lang="en-US" dirty="0" smtClean="0"/>
              <a:t>    public void </a:t>
            </a:r>
            <a:r>
              <a:rPr lang="en-US" dirty="0" err="1" smtClean="0"/>
              <a:t>onClick</a:t>
            </a:r>
            <a:r>
              <a:rPr lang="en-US" dirty="0" smtClean="0"/>
              <a:t>(View v)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Log.</a:t>
            </a:r>
            <a:r>
              <a:rPr lang="en-US" i="1" dirty="0" err="1" smtClean="0"/>
              <a:t>i</a:t>
            </a:r>
            <a:r>
              <a:rPr lang="en-US" dirty="0" smtClean="0"/>
              <a:t>("</a:t>
            </a:r>
            <a:r>
              <a:rPr lang="en-US" dirty="0" err="1" smtClean="0"/>
              <a:t>TAG","start</a:t>
            </a:r>
            <a:r>
              <a:rPr lang="en-US" dirty="0" smtClean="0"/>
              <a:t> diary view");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 객체 생성하여 바로 등록</a:t>
            </a:r>
            <a:endParaRPr lang="en-US" altLang="ko-KR" dirty="0" smtClean="0"/>
          </a:p>
          <a:p>
            <a:pPr lvl="2"/>
            <a:r>
              <a:rPr lang="en-US" dirty="0" err="1" smtClean="0"/>
              <a:t>btnIntro.setOnClickListener</a:t>
            </a:r>
            <a:r>
              <a:rPr lang="en-US" dirty="0" smtClean="0"/>
              <a:t>(new </a:t>
            </a:r>
            <a:r>
              <a:rPr lang="en-US" dirty="0" err="1" smtClean="0"/>
              <a:t>OnClickListener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    @Override</a:t>
            </a:r>
            <a:br>
              <a:rPr lang="en-US" dirty="0" smtClean="0"/>
            </a:br>
            <a:r>
              <a:rPr lang="en-US" dirty="0" smtClean="0"/>
              <a:t>    public void </a:t>
            </a:r>
            <a:r>
              <a:rPr lang="en-US" dirty="0" err="1" smtClean="0"/>
              <a:t>onClick</a:t>
            </a:r>
            <a:r>
              <a:rPr lang="en-US" dirty="0" smtClean="0"/>
              <a:t>(View v)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Log.</a:t>
            </a:r>
            <a:r>
              <a:rPr lang="en-US" i="1" dirty="0" err="1" smtClean="0"/>
              <a:t>i</a:t>
            </a:r>
            <a:r>
              <a:rPr lang="en-US" dirty="0" smtClean="0"/>
              <a:t>("</a:t>
            </a:r>
            <a:r>
              <a:rPr lang="en-US" dirty="0" err="1" smtClean="0"/>
              <a:t>TAG","start</a:t>
            </a:r>
            <a:r>
              <a:rPr lang="en-US" dirty="0" smtClean="0"/>
              <a:t> intro");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MainActivity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각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</a:t>
            </a:r>
            <a:r>
              <a:rPr lang="en-US" altLang="ko-KR" dirty="0" err="1" smtClean="0"/>
              <a:t>Acitivity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err="1" smtClean="0"/>
              <a:t>btnIntro.setOnClickListener</a:t>
            </a:r>
            <a:r>
              <a:rPr lang="en-US" dirty="0" smtClean="0"/>
              <a:t>(new </a:t>
            </a:r>
            <a:r>
              <a:rPr lang="en-US" dirty="0" err="1" smtClean="0"/>
              <a:t>OnClickListener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    @Override</a:t>
            </a:r>
            <a:br>
              <a:rPr lang="en-US" dirty="0" smtClean="0"/>
            </a:br>
            <a:r>
              <a:rPr lang="en-US" dirty="0" smtClean="0"/>
              <a:t>    public void </a:t>
            </a:r>
            <a:r>
              <a:rPr lang="en-US" dirty="0" err="1" smtClean="0"/>
              <a:t>onClick</a:t>
            </a:r>
            <a:r>
              <a:rPr lang="en-US" dirty="0" smtClean="0"/>
              <a:t>(View v)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Log.</a:t>
            </a:r>
            <a:r>
              <a:rPr lang="en-US" i="1" dirty="0" err="1" smtClean="0"/>
              <a:t>i</a:t>
            </a:r>
            <a:r>
              <a:rPr lang="en-US" dirty="0" smtClean="0"/>
              <a:t>("</a:t>
            </a:r>
            <a:r>
              <a:rPr lang="en-US" dirty="0" err="1" smtClean="0"/>
              <a:t>TAG","start</a:t>
            </a:r>
            <a:r>
              <a:rPr lang="en-US" dirty="0" smtClean="0"/>
              <a:t> intro");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Intent </a:t>
            </a:r>
            <a:r>
              <a:rPr lang="en-US" dirty="0" err="1" smtClean="0"/>
              <a:t>intent</a:t>
            </a:r>
            <a:r>
              <a:rPr lang="en-US" dirty="0" smtClean="0"/>
              <a:t> = new Intent(</a:t>
            </a:r>
            <a:r>
              <a:rPr lang="en-US" dirty="0" err="1" smtClean="0"/>
              <a:t>MainActivity.this</a:t>
            </a:r>
            <a:r>
              <a:rPr lang="en-US" dirty="0" smtClean="0"/>
              <a:t>, </a:t>
            </a:r>
            <a:r>
              <a:rPr lang="en-US" dirty="0" err="1" smtClean="0"/>
              <a:t>IntroActivity.class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MainActivity.this.startActivity</a:t>
            </a:r>
            <a:r>
              <a:rPr lang="en-US" dirty="0" smtClean="0"/>
              <a:t>(intent);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activity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정식 버전 </a:t>
            </a:r>
            <a:r>
              <a:rPr lang="ko-KR" altLang="en-US" sz="1800" dirty="0" err="1" smtClean="0"/>
              <a:t>만들기전</a:t>
            </a:r>
            <a:r>
              <a:rPr lang="ko-KR" altLang="en-US" sz="1800" dirty="0" smtClean="0"/>
              <a:t> 테스트용 </a:t>
            </a:r>
            <a:r>
              <a:rPr lang="en-US" altLang="ko-KR" sz="1800" dirty="0" smtClean="0"/>
              <a:t>Activity</a:t>
            </a:r>
            <a:r>
              <a:rPr lang="ko-KR" altLang="en-US" sz="1800" dirty="0" smtClean="0"/>
              <a:t> 생성 </a:t>
            </a:r>
            <a:r>
              <a:rPr lang="en-US" altLang="ko-KR" sz="1800" dirty="0" smtClean="0"/>
              <a:t>(Empty Activity)</a:t>
            </a:r>
          </a:p>
          <a:p>
            <a:r>
              <a:rPr lang="ko-KR" altLang="en-US" sz="1800" dirty="0" smtClean="0"/>
              <a:t>화면 개수대로 버튼을 만든다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6533683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activity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각 </a:t>
            </a:r>
            <a:r>
              <a:rPr lang="ko-KR" altLang="en-US" sz="1800" dirty="0" err="1" smtClean="0"/>
              <a:t>버튼별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콜백</a:t>
            </a:r>
            <a:r>
              <a:rPr lang="ko-KR" altLang="en-US" sz="1800" dirty="0" smtClean="0"/>
              <a:t> 함수를 만들고 버튼이 클릭되면 호출되도록 설정한다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Xml </a:t>
            </a:r>
            <a:r>
              <a:rPr lang="ko-KR" altLang="en-US" sz="1800" dirty="0" smtClean="0"/>
              <a:t>이용</a:t>
            </a:r>
            <a:endParaRPr lang="en-US" altLang="ko-KR" sz="1800" dirty="0" smtClean="0"/>
          </a:p>
          <a:p>
            <a:pPr lvl="1">
              <a:buNone/>
            </a:pPr>
            <a:r>
              <a:rPr lang="en-US" sz="1400" dirty="0" err="1" smtClean="0"/>
              <a:t>android:onClick</a:t>
            </a:r>
            <a:r>
              <a:rPr lang="en-US" sz="1400" dirty="0" smtClean="0"/>
              <a:t>=“</a:t>
            </a:r>
            <a:r>
              <a:rPr lang="ko-KR" altLang="en-US" sz="1400" dirty="0" smtClean="0"/>
              <a:t>멤버함수이름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속성추가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JAVA </a:t>
            </a:r>
            <a:r>
              <a:rPr lang="ko-KR" altLang="en-US" sz="1800" dirty="0" smtClean="0"/>
              <a:t>코드 이용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400" dirty="0" smtClean="0"/>
              <a:t>Button </a:t>
            </a:r>
            <a:r>
              <a:rPr lang="en-US" sz="1400" dirty="0" err="1" smtClean="0"/>
              <a:t>btnFullScreen</a:t>
            </a:r>
            <a:r>
              <a:rPr lang="en-US" sz="1400" dirty="0" smtClean="0"/>
              <a:t> = (Button)</a:t>
            </a:r>
            <a:r>
              <a:rPr lang="en-US" sz="1400" dirty="0" err="1" smtClean="0"/>
              <a:t>this.findViewById</a:t>
            </a:r>
            <a:r>
              <a:rPr lang="en-US" sz="1400" dirty="0" smtClean="0"/>
              <a:t>(</a:t>
            </a:r>
            <a:r>
              <a:rPr lang="en-US" sz="1400" dirty="0" err="1" smtClean="0"/>
              <a:t>R.id.</a:t>
            </a:r>
            <a:r>
              <a:rPr lang="en-US" sz="1400" i="1" dirty="0" err="1" smtClean="0"/>
              <a:t>btnFullScreen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btnFullScreen.setOnClickListener</a:t>
            </a:r>
            <a:r>
              <a:rPr lang="en-US" sz="1400" dirty="0" smtClean="0"/>
              <a:t>(new </a:t>
            </a:r>
            <a:r>
              <a:rPr lang="en-US" sz="1400" dirty="0" err="1" smtClean="0"/>
              <a:t>View.OnClickListener</a:t>
            </a:r>
            <a:r>
              <a:rPr lang="en-US" sz="1400" dirty="0" smtClean="0"/>
              <a:t>(){</a:t>
            </a:r>
            <a:br>
              <a:rPr lang="en-US" sz="1400" dirty="0" smtClean="0"/>
            </a:br>
            <a:r>
              <a:rPr lang="en-US" sz="1400" dirty="0" smtClean="0"/>
              <a:t>    @Override</a:t>
            </a:r>
            <a:br>
              <a:rPr lang="en-US" sz="1400" dirty="0" smtClean="0"/>
            </a:br>
            <a:r>
              <a:rPr lang="en-US" sz="1400" dirty="0" smtClean="0"/>
              <a:t>    public void </a:t>
            </a:r>
            <a:r>
              <a:rPr lang="en-US" sz="1400" dirty="0" err="1" smtClean="0"/>
              <a:t>onClick</a:t>
            </a:r>
            <a:r>
              <a:rPr lang="en-US" sz="1400" dirty="0" smtClean="0"/>
              <a:t>(View v) {</a:t>
            </a:r>
            <a:br>
              <a:rPr lang="en-US" sz="1400" dirty="0" smtClean="0"/>
            </a:br>
            <a:r>
              <a:rPr lang="en-US" sz="1400" dirty="0" smtClean="0"/>
              <a:t>        //</a:t>
            </a:r>
            <a:r>
              <a:rPr lang="ko-KR" altLang="en-US" sz="1400" dirty="0" smtClean="0"/>
              <a:t>동작 코딩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}</a:t>
            </a:r>
            <a:br>
              <a:rPr lang="en-US" sz="1400" dirty="0" smtClean="0"/>
            </a:br>
            <a:r>
              <a:rPr lang="en-US" sz="1400" dirty="0" smtClean="0"/>
              <a:t>});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smtClean="0"/>
              <a:t>이름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이메일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비밀번호를 설정한다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14554"/>
            <a:ext cx="5143507" cy="429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Private </a:t>
            </a:r>
            <a:r>
              <a:rPr lang="ko-KR" altLang="en-US" sz="1800" dirty="0" smtClean="0"/>
              <a:t>버전은 유료이다</a:t>
            </a:r>
            <a:r>
              <a:rPr lang="en-US" altLang="ko-KR" sz="1800" dirty="0" smtClean="0"/>
              <a:t>. Public </a:t>
            </a:r>
            <a:r>
              <a:rPr lang="ko-KR" altLang="en-US" sz="1800" dirty="0" smtClean="0"/>
              <a:t>버전으로 선택한다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85992"/>
            <a:ext cx="5214945" cy="435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Skip 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28868"/>
            <a:ext cx="5047155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smtClean="0"/>
              <a:t>가입이 완료되면 </a:t>
            </a:r>
            <a:r>
              <a:rPr lang="ko-KR" altLang="en-US" sz="1800" dirty="0" err="1" smtClean="0"/>
              <a:t>가입명을</a:t>
            </a:r>
            <a:r>
              <a:rPr lang="ko-KR" altLang="en-US" sz="1800" dirty="0" smtClean="0"/>
              <a:t> 강사에게 알린다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428868"/>
            <a:ext cx="5072069" cy="423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>
                <a:hlinkClick r:id="rId2"/>
              </a:rPr>
              <a:t>https://desktop.github.com/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에서 데스크탑 </a:t>
            </a:r>
            <a:r>
              <a:rPr lang="en-US" altLang="ko-KR" sz="1800" dirty="0" err="1" smtClean="0"/>
              <a:t>GitHub</a:t>
            </a:r>
            <a:r>
              <a:rPr lang="ko-KR" altLang="en-US" sz="1800" dirty="0" smtClean="0"/>
              <a:t>를 다운로드 받아 설치한다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071810"/>
            <a:ext cx="5000660" cy="302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err="1" smtClean="0"/>
              <a:t>가입시</a:t>
            </a:r>
            <a:r>
              <a:rPr lang="ko-KR" altLang="en-US" sz="1800" dirty="0" smtClean="0"/>
              <a:t> 등록했던 </a:t>
            </a:r>
            <a:r>
              <a:rPr lang="ko-KR" altLang="en-US" sz="1800" dirty="0" err="1" smtClean="0"/>
              <a:t>이메일</a:t>
            </a:r>
            <a:r>
              <a:rPr lang="ko-KR" altLang="en-US" sz="1800" dirty="0" smtClean="0"/>
              <a:t> 주소와 비밀번호를 입력한다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8001056" cy="439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smtClean="0"/>
              <a:t>그대로 진행한다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755024" cy="425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369</Words>
  <Application>Microsoft Office PowerPoint</Application>
  <PresentationFormat>화면 슬라이드 쇼(4:3)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GitHub 가입 </vt:lpstr>
      <vt:lpstr>GitHub 가입 </vt:lpstr>
      <vt:lpstr>GitHub 가입 </vt:lpstr>
      <vt:lpstr>GitHub 가입 </vt:lpstr>
      <vt:lpstr>GitHub 가입 </vt:lpstr>
      <vt:lpstr>GitHub 설치 </vt:lpstr>
      <vt:lpstr>GitHub 설치 </vt:lpstr>
      <vt:lpstr>GitHub 설치 </vt:lpstr>
      <vt:lpstr>GitHub 설치 </vt:lpstr>
      <vt:lpstr>GitHub 설치 </vt:lpstr>
      <vt:lpstr>GitHub 설치 </vt:lpstr>
      <vt:lpstr>GitHub 설치 </vt:lpstr>
      <vt:lpstr>Diary App의 주요 기술</vt:lpstr>
      <vt:lpstr>Option menu(1)</vt:lpstr>
      <vt:lpstr>Option menu(2)</vt:lpstr>
      <vt:lpstr>Option menu(3)</vt:lpstr>
      <vt:lpstr>Full screen</vt:lpstr>
      <vt:lpstr>ListView</vt:lpstr>
      <vt:lpstr>Spinner</vt:lpstr>
      <vt:lpstr>DrawerLayout</vt:lpstr>
      <vt:lpstr>MainActivity 구성(1)</vt:lpstr>
      <vt:lpstr>MainActivity 구성(2)</vt:lpstr>
      <vt:lpstr>MainActivity 구성(3)</vt:lpstr>
      <vt:lpstr>Main activity 만들기</vt:lpstr>
      <vt:lpstr>Main activity 만들기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68</cp:revision>
  <dcterms:created xsi:type="dcterms:W3CDTF">2016-10-20T11:01:13Z</dcterms:created>
  <dcterms:modified xsi:type="dcterms:W3CDTF">2016-11-04T16:02:08Z</dcterms:modified>
</cp:coreProperties>
</file>