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1356-A713-4069-9ADD-9D7EF55CA25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D01E621-4418-EA50-522F-8424F08E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14598"/>
              </p:ext>
            </p:extLst>
          </p:nvPr>
        </p:nvGraphicFramePr>
        <p:xfrm>
          <a:off x="826652" y="4022631"/>
          <a:ext cx="9227133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5237">
                  <a:extLst>
                    <a:ext uri="{9D8B030D-6E8A-4147-A177-3AD203B41FA5}">
                      <a16:colId xmlns:a16="http://schemas.microsoft.com/office/drawing/2014/main" val="2857036589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575681169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281745508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326758077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60146475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835354721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958710658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286746331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555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Vector Index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(Node Ref)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92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Index in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NodeV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3208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845AEC-944C-CA05-29C8-8DAE1AA627AA}"/>
              </a:ext>
            </a:extLst>
          </p:cNvPr>
          <p:cNvSpPr txBox="1"/>
          <p:nvPr/>
        </p:nvSpPr>
        <p:spPr>
          <a:xfrm>
            <a:off x="826652" y="3150621"/>
            <a:ext cx="6229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  <a:r>
              <a:rPr lang="en-US" b="1" dirty="0"/>
              <a:t>ref2index</a:t>
            </a:r>
          </a:p>
          <a:p>
            <a:r>
              <a:rPr lang="en-US" dirty="0"/>
              <a:t>Quick way to find the location of a node given the reference</a:t>
            </a:r>
          </a:p>
          <a:p>
            <a:r>
              <a:rPr lang="en-US" dirty="0"/>
              <a:t>Generated after the circuit is read from the file, does not change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2AD2A60-C497-568C-E974-AED144C7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66739"/>
              </p:ext>
            </p:extLst>
          </p:nvPr>
        </p:nvGraphicFramePr>
        <p:xfrm>
          <a:off x="826652" y="1508120"/>
          <a:ext cx="6548586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8366">
                  <a:extLst>
                    <a:ext uri="{9D8B030D-6E8A-4147-A177-3AD203B41FA5}">
                      <a16:colId xmlns:a16="http://schemas.microsoft.com/office/drawing/2014/main" val="2857036589"/>
                    </a:ext>
                  </a:extLst>
                </a:gridCol>
                <a:gridCol w="1074496">
                  <a:extLst>
                    <a:ext uri="{9D8B030D-6E8A-4147-A177-3AD203B41FA5}">
                      <a16:colId xmlns:a16="http://schemas.microsoft.com/office/drawing/2014/main" val="2575681169"/>
                    </a:ext>
                  </a:extLst>
                </a:gridCol>
                <a:gridCol w="1091431">
                  <a:extLst>
                    <a:ext uri="{9D8B030D-6E8A-4147-A177-3AD203B41FA5}">
                      <a16:colId xmlns:a16="http://schemas.microsoft.com/office/drawing/2014/main" val="2281745508"/>
                    </a:ext>
                  </a:extLst>
                </a:gridCol>
                <a:gridCol w="1091431">
                  <a:extLst>
                    <a:ext uri="{9D8B030D-6E8A-4147-A177-3AD203B41FA5}">
                      <a16:colId xmlns:a16="http://schemas.microsoft.com/office/drawing/2014/main" val="326758077"/>
                    </a:ext>
                  </a:extLst>
                </a:gridCol>
                <a:gridCol w="1060642">
                  <a:extLst>
                    <a:ext uri="{9D8B030D-6E8A-4147-A177-3AD203B41FA5}">
                      <a16:colId xmlns:a16="http://schemas.microsoft.com/office/drawing/2014/main" val="60146475"/>
                    </a:ext>
                  </a:extLst>
                </a:gridCol>
                <a:gridCol w="1122220">
                  <a:extLst>
                    <a:ext uri="{9D8B030D-6E8A-4147-A177-3AD203B41FA5}">
                      <a16:colId xmlns:a16="http://schemas.microsoft.com/office/drawing/2014/main" val="183535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Vector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92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 = 5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= PI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Logic = 1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 = 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 = 6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= AND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Logic = 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 = 1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 = 1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= PI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Logic = 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 = 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 =2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= PO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Logic = 1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 = 2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 = 7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= NOT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Logic = 1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 = 2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3208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CF05A8-EBD0-56DE-C99C-75FB2BE685AB}"/>
              </a:ext>
            </a:extLst>
          </p:cNvPr>
          <p:cNvSpPr txBox="1"/>
          <p:nvPr/>
        </p:nvSpPr>
        <p:spPr>
          <a:xfrm>
            <a:off x="734289" y="870835"/>
            <a:ext cx="283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  <a:r>
              <a:rPr lang="en-US" b="1" dirty="0" err="1"/>
              <a:t>NodeV</a:t>
            </a:r>
            <a:endParaRPr lang="en-US" b="1" dirty="0"/>
          </a:p>
          <a:p>
            <a:r>
              <a:rPr lang="en-US" dirty="0"/>
              <a:t>Vector of all nodes in circuit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7117E-6F97-0D2E-B135-1AC1C3C0FBBD}"/>
              </a:ext>
            </a:extLst>
          </p:cNvPr>
          <p:cNvSpPr txBox="1"/>
          <p:nvPr/>
        </p:nvSpPr>
        <p:spPr>
          <a:xfrm>
            <a:off x="992524" y="5682656"/>
            <a:ext cx="2870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node N:</a:t>
            </a:r>
          </a:p>
          <a:p>
            <a:endParaRPr lang="en-US" dirty="0"/>
          </a:p>
          <a:p>
            <a:r>
              <a:rPr lang="en-US" dirty="0"/>
              <a:t>Node = </a:t>
            </a:r>
            <a:r>
              <a:rPr lang="en-US" dirty="0" err="1"/>
              <a:t>NodeV</a:t>
            </a:r>
            <a:r>
              <a:rPr lang="en-US" dirty="0"/>
              <a:t>[ref2index[N]]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686A2-A2ED-7A31-388D-0CF7DE22068C}"/>
              </a:ext>
            </a:extLst>
          </p:cNvPr>
          <p:cNvSpPr txBox="1"/>
          <p:nvPr/>
        </p:nvSpPr>
        <p:spPr>
          <a:xfrm>
            <a:off x="420252" y="149029"/>
            <a:ext cx="344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 Vector Structure</a:t>
            </a:r>
          </a:p>
        </p:txBody>
      </p:sp>
    </p:spTree>
    <p:extLst>
      <p:ext uri="{BB962C8B-B14F-4D97-AF65-F5344CB8AC3E}">
        <p14:creationId xmlns:p14="http://schemas.microsoft.com/office/powerpoint/2010/main" val="21423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432A1-9DED-F066-0415-628349F35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68964"/>
              </p:ext>
            </p:extLst>
          </p:nvPr>
        </p:nvGraphicFramePr>
        <p:xfrm>
          <a:off x="1265381" y="4257194"/>
          <a:ext cx="89315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938">
                  <a:extLst>
                    <a:ext uri="{9D8B030D-6E8A-4147-A177-3AD203B41FA5}">
                      <a16:colId xmlns:a16="http://schemas.microsoft.com/office/drawing/2014/main" val="887614450"/>
                    </a:ext>
                  </a:extLst>
                </a:gridCol>
                <a:gridCol w="1275938">
                  <a:extLst>
                    <a:ext uri="{9D8B030D-6E8A-4147-A177-3AD203B41FA5}">
                      <a16:colId xmlns:a16="http://schemas.microsoft.com/office/drawing/2014/main" val="3946081206"/>
                    </a:ext>
                  </a:extLst>
                </a:gridCol>
                <a:gridCol w="1275938">
                  <a:extLst>
                    <a:ext uri="{9D8B030D-6E8A-4147-A177-3AD203B41FA5}">
                      <a16:colId xmlns:a16="http://schemas.microsoft.com/office/drawing/2014/main" val="1123336334"/>
                    </a:ext>
                  </a:extLst>
                </a:gridCol>
                <a:gridCol w="1275938">
                  <a:extLst>
                    <a:ext uri="{9D8B030D-6E8A-4147-A177-3AD203B41FA5}">
                      <a16:colId xmlns:a16="http://schemas.microsoft.com/office/drawing/2014/main" val="969860796"/>
                    </a:ext>
                  </a:extLst>
                </a:gridCol>
                <a:gridCol w="1275938">
                  <a:extLst>
                    <a:ext uri="{9D8B030D-6E8A-4147-A177-3AD203B41FA5}">
                      <a16:colId xmlns:a16="http://schemas.microsoft.com/office/drawing/2014/main" val="656612093"/>
                    </a:ext>
                  </a:extLst>
                </a:gridCol>
                <a:gridCol w="1275938">
                  <a:extLst>
                    <a:ext uri="{9D8B030D-6E8A-4147-A177-3AD203B41FA5}">
                      <a16:colId xmlns:a16="http://schemas.microsoft.com/office/drawing/2014/main" val="2086933513"/>
                    </a:ext>
                  </a:extLst>
                </a:gridCol>
                <a:gridCol w="1275938">
                  <a:extLst>
                    <a:ext uri="{9D8B030D-6E8A-4147-A177-3AD203B41FA5}">
                      <a16:colId xmlns:a16="http://schemas.microsoft.com/office/drawing/2014/main" val="154597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Iteration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Iteration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Iteration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Iteration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Iteration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    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9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3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70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63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7C2980-5F6D-680D-B7CF-D3409A8B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46481"/>
              </p:ext>
            </p:extLst>
          </p:nvPr>
        </p:nvGraphicFramePr>
        <p:xfrm>
          <a:off x="7098724" y="1395942"/>
          <a:ext cx="2705100" cy="952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0419854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106356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7830045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916887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35019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563886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979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8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437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0678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8085AE-FFAE-3407-E90A-46E74D9317D9}"/>
              </a:ext>
            </a:extLst>
          </p:cNvPr>
          <p:cNvSpPr txBox="1"/>
          <p:nvPr/>
        </p:nvSpPr>
        <p:spPr>
          <a:xfrm>
            <a:off x="1145309" y="3105834"/>
            <a:ext cx="425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column is an iteration to be processed</a:t>
            </a:r>
          </a:p>
          <a:p>
            <a:r>
              <a:rPr lang="en-US" dirty="0"/>
              <a:t>Either a test pattern or a fault scenario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1B495-DC73-AFFA-9D1D-8B70FA33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7" y="331990"/>
            <a:ext cx="5114925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0FF866-C683-0839-8D7D-69EF2C5FF55D}"/>
              </a:ext>
            </a:extLst>
          </p:cNvPr>
          <p:cNvSpPr/>
          <p:nvPr/>
        </p:nvSpPr>
        <p:spPr>
          <a:xfrm>
            <a:off x="803564" y="2124364"/>
            <a:ext cx="4251228" cy="224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5E881-122C-85D6-2CB1-027598522AAF}"/>
              </a:ext>
            </a:extLst>
          </p:cNvPr>
          <p:cNvCxnSpPr>
            <a:stCxn id="9" idx="2"/>
          </p:cNvCxnSpPr>
          <p:nvPr/>
        </p:nvCxnSpPr>
        <p:spPr>
          <a:xfrm>
            <a:off x="2929178" y="2348442"/>
            <a:ext cx="358967" cy="179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DEBF5-D9BB-F150-2825-4101D6B92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3"/>
          <a:stretch/>
        </p:blipFill>
        <p:spPr>
          <a:xfrm>
            <a:off x="2904679" y="999786"/>
            <a:ext cx="6382641" cy="448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1A9D6-97F7-BEB0-ECDA-D1C0352FA7C0}"/>
              </a:ext>
            </a:extLst>
          </p:cNvPr>
          <p:cNvSpPr txBox="1"/>
          <p:nvPr/>
        </p:nvSpPr>
        <p:spPr>
          <a:xfrm>
            <a:off x="628073" y="286327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C17.ckt</a:t>
            </a:r>
          </a:p>
        </p:txBody>
      </p:sp>
    </p:spTree>
    <p:extLst>
      <p:ext uri="{BB962C8B-B14F-4D97-AF65-F5344CB8AC3E}">
        <p14:creationId xmlns:p14="http://schemas.microsoft.com/office/powerpoint/2010/main" val="302632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247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Abrishami</dc:creator>
  <cp:lastModifiedBy>Kristopher Fausnight</cp:lastModifiedBy>
  <cp:revision>181</cp:revision>
  <cp:lastPrinted>2018-10-21T04:23:47Z</cp:lastPrinted>
  <dcterms:created xsi:type="dcterms:W3CDTF">2016-10-11T17:39:01Z</dcterms:created>
  <dcterms:modified xsi:type="dcterms:W3CDTF">2022-11-20T18:08:40Z</dcterms:modified>
</cp:coreProperties>
</file>