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5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9" autoAdjust="0"/>
    <p:restoredTop sz="95597" autoAdjust="0"/>
  </p:normalViewPr>
  <p:slideViewPr>
    <p:cSldViewPr snapToGrid="0">
      <p:cViewPr varScale="1">
        <p:scale>
          <a:sx n="113" d="100"/>
          <a:sy n="11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1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변수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53372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func.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VariablePractice1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com.kh.practice1.run.Run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키를 사용자에게 입력 받아 각각의 값을 변수에 담고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이름을 입력하세요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아무개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성별을 입력하세요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나이를 입력하세요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20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키를 입력하세요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(cm)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180.5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180.5cm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살 남자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아무개님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반갑습니다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^^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70" y="3724274"/>
            <a:ext cx="3485721" cy="9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2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546124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com.kh.practice1.func.VariablePractice2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com.kh.practice1.run.Run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 정수 두 개를 입력 받아 두 수의 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나누기한 몫을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첫 번째 정수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23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번째 정수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7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더하기 결과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30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빼기 결과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16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곱하기 결과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161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나누기 몫 결과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347" b="3756"/>
          <a:stretch/>
        </p:blipFill>
        <p:spPr>
          <a:xfrm>
            <a:off x="7471832" y="3335867"/>
            <a:ext cx="1703993" cy="1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53372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com.kh.practice1.func.VariablePractice3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com.kh.practice1.run.Run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 가로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세로 값을 값을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실수형으로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입력 받아 사각형의 면적과 둘레를 계산하여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계산 공식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면적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세로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둘레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* 2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13.5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41.7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면적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562.95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둘레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110.4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885"/>
          <a:stretch/>
        </p:blipFill>
        <p:spPr>
          <a:xfrm>
            <a:off x="8438091" y="3285067"/>
            <a:ext cx="1865842" cy="11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4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50427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com.kh.practice1.func.VariablePractice4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클래스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com.kh.practice1.run.Run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영어 문자열 값을 키보드로 입력 받아 문자에서 앞에서 세 개를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문자열을 입력하세요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apple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첫 번째 문자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번째 문자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세 번째 문자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79" y="3931179"/>
            <a:ext cx="3054071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222</Words>
  <Application>Microsoft Office PowerPoint</Application>
  <PresentationFormat>와이드스크린</PresentationFormat>
  <Paragraphs>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Lato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101</cp:revision>
  <dcterms:created xsi:type="dcterms:W3CDTF">2018-04-10T03:44:26Z</dcterms:created>
  <dcterms:modified xsi:type="dcterms:W3CDTF">2019-11-07T12:34:26Z</dcterms:modified>
</cp:coreProperties>
</file>