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86" r:id="rId3"/>
    <p:sldId id="290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9" autoAdjust="0"/>
    <p:restoredTop sz="95597" autoAdjust="0"/>
  </p:normalViewPr>
  <p:slideViewPr>
    <p:cSldViewPr snapToGrid="0">
      <p:cViewPr varScale="1">
        <p:scale>
          <a:sx n="65" d="100"/>
          <a:sy n="65" d="100"/>
        </p:scale>
        <p:origin x="7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3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9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8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형변환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0237" y="1125537"/>
            <a:ext cx="10931525" cy="39889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com.kh.practice2.func.CastingPractice1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com.kh.practice2.run.Run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 문자 하나를 입력 받아 그 문자의 유니코드를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A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unicode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65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129"/>
          <a:stretch/>
        </p:blipFill>
        <p:spPr>
          <a:xfrm>
            <a:off x="4531783" y="3179255"/>
            <a:ext cx="1627342" cy="4698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783" y="3899209"/>
            <a:ext cx="1669270" cy="4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2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0237" y="1125537"/>
            <a:ext cx="10931525" cy="553873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com.kh.practice2.func.CastingPractice2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com.kh.practice2.run.Run</a:t>
            </a:r>
          </a:p>
          <a:p>
            <a:pPr>
              <a:lnSpc>
                <a:spcPct val="150000"/>
              </a:lnSpc>
              <a:defRPr/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실수형으로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국어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수학 세 과목의 점수를 입력 받아 총점과 평균을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때 총점과 평균은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정수형으로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국어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90.0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90.0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수학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90.0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총점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270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평균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1" y="3487209"/>
            <a:ext cx="1855789" cy="16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0237" y="1125537"/>
            <a:ext cx="10931525" cy="319848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com.kh.practice2.func.CastingPractice3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com.kh.practice2.run.Run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 및 초기화된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개의 변수를 가지고 알맞은 사칙연산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(+, -, *, /)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형변환을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이용하여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주석에 적힌 값과 같은 값이 나오도록 코드를 작성하세요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다음 장 활용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5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5370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CastingPractice3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기능 제공용 클래스</a:t>
            </a:r>
            <a:endParaRPr lang="ko-KR" alt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method()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iNum1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iNum2 = 4;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3.3333333333333335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'A'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65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iNum1 );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75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iNum1)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'K'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5370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CastingPractice3 {    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기능 제공용 클래스</a:t>
            </a:r>
            <a:endParaRPr lang="ko-KR" alt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method()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iNum1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iNum2 = 4;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iNum2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iNum2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iNum2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3.3333333333333335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'A'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65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iNum1 );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75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iNum1)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'K'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500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464</Words>
  <Application>Microsoft Office PowerPoint</Application>
  <PresentationFormat>와이드스크린</PresentationFormat>
  <Paragraphs>108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Lato Black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104</cp:revision>
  <dcterms:created xsi:type="dcterms:W3CDTF">2018-04-10T03:44:26Z</dcterms:created>
  <dcterms:modified xsi:type="dcterms:W3CDTF">2019-11-08T05:04:23Z</dcterms:modified>
</cp:coreProperties>
</file>