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4" idx="7"/>
            <a:endCxn id="16" idx="3"/>
          </p:cNvCxnSpPr>
          <p:nvPr/>
        </p:nvCxnSpPr>
        <p:spPr>
          <a:xfrm flipV="1">
            <a:off x="2245285" y="719746"/>
            <a:ext cx="1856363" cy="1238867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10226" y="824747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16</cp:revision>
  <dcterms:created xsi:type="dcterms:W3CDTF">2014-09-30T12:29:44Z</dcterms:created>
  <dcterms:modified xsi:type="dcterms:W3CDTF">2014-11-27T14:26:06Z</dcterms:modified>
</cp:coreProperties>
</file>