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1F61-2ED9-454D-9C2F-80881C5F47F6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8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1F61-2ED9-454D-9C2F-80881C5F47F6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5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1F61-2ED9-454D-9C2F-80881C5F47F6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0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1F61-2ED9-454D-9C2F-80881C5F47F6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1F61-2ED9-454D-9C2F-80881C5F47F6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1F61-2ED9-454D-9C2F-80881C5F47F6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0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1F61-2ED9-454D-9C2F-80881C5F47F6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1F61-2ED9-454D-9C2F-80881C5F47F6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0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1F61-2ED9-454D-9C2F-80881C5F47F6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0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1F61-2ED9-454D-9C2F-80881C5F47F6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6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1F61-2ED9-454D-9C2F-80881C5F47F6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61F61-2ED9-454D-9C2F-80881C5F47F6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5E35D-D03C-4A4E-A650-32C42C53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9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Reconstruction of a polymer connectivity using the </a:t>
            </a:r>
            <a:r>
              <a:rPr lang="en-US" dirty="0" err="1" smtClean="0"/>
              <a:t>HiC</a:t>
            </a:r>
            <a:r>
              <a:rPr lang="en-US" dirty="0" smtClean="0"/>
              <a:t> experiments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Ofir </a:t>
            </a:r>
            <a:r>
              <a:rPr lang="en-US" dirty="0" err="1" smtClean="0"/>
              <a:t>shukron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3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78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Theory- from encounter signals to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8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Connector 101"/>
          <p:cNvCxnSpPr/>
          <p:nvPr/>
        </p:nvCxnSpPr>
        <p:spPr>
          <a:xfrm flipV="1">
            <a:off x="1742164" y="2136586"/>
            <a:ext cx="3121043" cy="9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Smoothing by solving the inverse heat equation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1369786" y="1586633"/>
            <a:ext cx="308428" cy="2306433"/>
          </a:xfrm>
          <a:prstGeom prst="rect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  <a:scene3d>
            <a:camera prst="isometricOffAxis1Top">
              <a:rot lat="18600000" lon="20400000" rev="1200000"/>
            </a:camera>
            <a:lightRig rig="threePt" dir="t"/>
          </a:scene3d>
          <a:sp3d>
            <a:bevelT w="88900" h="311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08000" y="1843316"/>
            <a:ext cx="562917" cy="2090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93107" y="3933373"/>
            <a:ext cx="335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71814" y="3543887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1903493"/>
            <a:ext cx="21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656443" y="2726854"/>
            <a:ext cx="3697985" cy="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64128" y="4119233"/>
            <a:ext cx="178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5581" y="2610049"/>
            <a:ext cx="461665" cy="147732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 smtClean="0"/>
              <a:t>space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133790" y="3623127"/>
                <a:ext cx="1988878" cy="6204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790" y="3623127"/>
                <a:ext cx="1988878" cy="6204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133790" y="248239"/>
                <a:ext cx="352990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solution is obtained for the midpoint of the domain,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790" y="248239"/>
                <a:ext cx="3529903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1382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8133790" y="2803208"/>
            <a:ext cx="3018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experimental data u(0.5,t) is inserted such that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8121641" y="901298"/>
                <a:ext cx="4586515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We set:</a:t>
                </a:r>
                <a:br>
                  <a:rPr lang="en-US" dirty="0" smtClean="0"/>
                </a:b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𝑒𝑙𝑠𝑒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Boundary conditions: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641" y="901298"/>
                <a:ext cx="4586515" cy="1818190"/>
              </a:xfrm>
              <a:prstGeom prst="rect">
                <a:avLst/>
              </a:prstGeom>
              <a:blipFill rotWithShape="0">
                <a:blip r:embed="rId4"/>
                <a:stretch>
                  <a:fillRect l="-1062" t="-201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271814" y="6052453"/>
            <a:ext cx="2995386" cy="217715"/>
          </a:xfrm>
          <a:prstGeom prst="rect">
            <a:avLst/>
          </a:prstGeom>
          <a:solidFill>
            <a:srgbClr val="C00000"/>
          </a:solidFill>
          <a:scene3d>
            <a:camera prst="perspectiveRelaxed"/>
            <a:lightRig rig="threePt" dir="t"/>
          </a:scene3d>
          <a:sp3d>
            <a:bevelT w="44450" h="146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3" idx="0"/>
          </p:cNvCxnSpPr>
          <p:nvPr/>
        </p:nvCxnSpPr>
        <p:spPr>
          <a:xfrm flipH="1" flipV="1">
            <a:off x="2745920" y="4905825"/>
            <a:ext cx="23587" cy="1146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-257628" y="4597560"/>
                <a:ext cx="1502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7628" y="4597560"/>
                <a:ext cx="1502228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1052286" y="6284686"/>
            <a:ext cx="47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67200" y="6284686"/>
            <a:ext cx="15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576285" y="6293276"/>
            <a:ext cx="47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853969" y="4635414"/>
            <a:ext cx="14514" cy="165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-39355" y="4713907"/>
            <a:ext cx="461665" cy="15018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58242" y="5882305"/>
            <a:ext cx="31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40" name="Straight Connector 39"/>
          <p:cNvCxnSpPr>
            <a:stCxn id="38" idx="3"/>
          </p:cNvCxnSpPr>
          <p:nvPr/>
        </p:nvCxnSpPr>
        <p:spPr>
          <a:xfrm>
            <a:off x="868483" y="6066971"/>
            <a:ext cx="380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284164" y="4905826"/>
            <a:ext cx="1461756" cy="110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769507" y="4898567"/>
            <a:ext cx="1422191" cy="1139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1960807" y="1217303"/>
            <a:ext cx="3647186" cy="1496310"/>
          </a:xfrm>
          <a:custGeom>
            <a:avLst/>
            <a:gdLst>
              <a:gd name="connsiteX0" fmla="*/ 0 w 4238172"/>
              <a:gd name="connsiteY0" fmla="*/ 15033 h 1365054"/>
              <a:gd name="connsiteX1" fmla="*/ 304800 w 4238172"/>
              <a:gd name="connsiteY1" fmla="*/ 73090 h 1365054"/>
              <a:gd name="connsiteX2" fmla="*/ 333829 w 4238172"/>
              <a:gd name="connsiteY2" fmla="*/ 116633 h 1365054"/>
              <a:gd name="connsiteX3" fmla="*/ 391886 w 4238172"/>
              <a:gd name="connsiteY3" fmla="*/ 189204 h 1365054"/>
              <a:gd name="connsiteX4" fmla="*/ 464457 w 4238172"/>
              <a:gd name="connsiteY4" fmla="*/ 247261 h 1365054"/>
              <a:gd name="connsiteX5" fmla="*/ 551543 w 4238172"/>
              <a:gd name="connsiteY5" fmla="*/ 290804 h 1365054"/>
              <a:gd name="connsiteX6" fmla="*/ 595086 w 4238172"/>
              <a:gd name="connsiteY6" fmla="*/ 276290 h 1365054"/>
              <a:gd name="connsiteX7" fmla="*/ 696686 w 4238172"/>
              <a:gd name="connsiteY7" fmla="*/ 290804 h 1365054"/>
              <a:gd name="connsiteX8" fmla="*/ 711200 w 4238172"/>
              <a:gd name="connsiteY8" fmla="*/ 334347 h 1365054"/>
              <a:gd name="connsiteX9" fmla="*/ 725714 w 4238172"/>
              <a:gd name="connsiteY9" fmla="*/ 406918 h 1365054"/>
              <a:gd name="connsiteX10" fmla="*/ 754743 w 4238172"/>
              <a:gd name="connsiteY10" fmla="*/ 450461 h 1365054"/>
              <a:gd name="connsiteX11" fmla="*/ 856343 w 4238172"/>
              <a:gd name="connsiteY11" fmla="*/ 479490 h 1365054"/>
              <a:gd name="connsiteX12" fmla="*/ 1030514 w 4238172"/>
              <a:gd name="connsiteY12" fmla="*/ 464976 h 1365054"/>
              <a:gd name="connsiteX13" fmla="*/ 1103086 w 4238172"/>
              <a:gd name="connsiteY13" fmla="*/ 581090 h 1365054"/>
              <a:gd name="connsiteX14" fmla="*/ 1117600 w 4238172"/>
              <a:gd name="connsiteY14" fmla="*/ 624633 h 1365054"/>
              <a:gd name="connsiteX15" fmla="*/ 1132114 w 4238172"/>
              <a:gd name="connsiteY15" fmla="*/ 682690 h 1365054"/>
              <a:gd name="connsiteX16" fmla="*/ 1146629 w 4238172"/>
              <a:gd name="connsiteY16" fmla="*/ 726233 h 1365054"/>
              <a:gd name="connsiteX17" fmla="*/ 1233714 w 4238172"/>
              <a:gd name="connsiteY17" fmla="*/ 769776 h 1365054"/>
              <a:gd name="connsiteX18" fmla="*/ 1465943 w 4238172"/>
              <a:gd name="connsiteY18" fmla="*/ 798804 h 1365054"/>
              <a:gd name="connsiteX19" fmla="*/ 1567543 w 4238172"/>
              <a:gd name="connsiteY19" fmla="*/ 784290 h 1365054"/>
              <a:gd name="connsiteX20" fmla="*/ 1611086 w 4238172"/>
              <a:gd name="connsiteY20" fmla="*/ 769776 h 1365054"/>
              <a:gd name="connsiteX21" fmla="*/ 1683657 w 4238172"/>
              <a:gd name="connsiteY21" fmla="*/ 755261 h 1365054"/>
              <a:gd name="connsiteX22" fmla="*/ 1727200 w 4238172"/>
              <a:gd name="connsiteY22" fmla="*/ 740747 h 1365054"/>
              <a:gd name="connsiteX23" fmla="*/ 1785257 w 4238172"/>
              <a:gd name="connsiteY23" fmla="*/ 726233 h 1365054"/>
              <a:gd name="connsiteX24" fmla="*/ 1814286 w 4238172"/>
              <a:gd name="connsiteY24" fmla="*/ 639147 h 1365054"/>
              <a:gd name="connsiteX25" fmla="*/ 1828800 w 4238172"/>
              <a:gd name="connsiteY25" fmla="*/ 581090 h 1365054"/>
              <a:gd name="connsiteX26" fmla="*/ 1915886 w 4238172"/>
              <a:gd name="connsiteY26" fmla="*/ 508518 h 1365054"/>
              <a:gd name="connsiteX27" fmla="*/ 1944914 w 4238172"/>
              <a:gd name="connsiteY27" fmla="*/ 552061 h 1365054"/>
              <a:gd name="connsiteX28" fmla="*/ 2002972 w 4238172"/>
              <a:gd name="connsiteY28" fmla="*/ 798804 h 1365054"/>
              <a:gd name="connsiteX29" fmla="*/ 2148114 w 4238172"/>
              <a:gd name="connsiteY29" fmla="*/ 813318 h 1365054"/>
              <a:gd name="connsiteX30" fmla="*/ 2438400 w 4238172"/>
              <a:gd name="connsiteY30" fmla="*/ 885890 h 1365054"/>
              <a:gd name="connsiteX31" fmla="*/ 2452914 w 4238172"/>
              <a:gd name="connsiteY31" fmla="*/ 929433 h 1365054"/>
              <a:gd name="connsiteX32" fmla="*/ 2540000 w 4238172"/>
              <a:gd name="connsiteY32" fmla="*/ 972976 h 1365054"/>
              <a:gd name="connsiteX33" fmla="*/ 2743200 w 4238172"/>
              <a:gd name="connsiteY33" fmla="*/ 958461 h 1365054"/>
              <a:gd name="connsiteX34" fmla="*/ 2815772 w 4238172"/>
              <a:gd name="connsiteY34" fmla="*/ 972976 h 1365054"/>
              <a:gd name="connsiteX35" fmla="*/ 3077029 w 4238172"/>
              <a:gd name="connsiteY35" fmla="*/ 987490 h 1365054"/>
              <a:gd name="connsiteX36" fmla="*/ 3149600 w 4238172"/>
              <a:gd name="connsiteY36" fmla="*/ 885890 h 1365054"/>
              <a:gd name="connsiteX37" fmla="*/ 3294743 w 4238172"/>
              <a:gd name="connsiteY37" fmla="*/ 842347 h 1365054"/>
              <a:gd name="connsiteX38" fmla="*/ 3381829 w 4238172"/>
              <a:gd name="connsiteY38" fmla="*/ 856861 h 1365054"/>
              <a:gd name="connsiteX39" fmla="*/ 3410857 w 4238172"/>
              <a:gd name="connsiteY39" fmla="*/ 987490 h 1365054"/>
              <a:gd name="connsiteX40" fmla="*/ 3497943 w 4238172"/>
              <a:gd name="connsiteY40" fmla="*/ 1045547 h 1365054"/>
              <a:gd name="connsiteX41" fmla="*/ 3541486 w 4238172"/>
              <a:gd name="connsiteY41" fmla="*/ 1089090 h 1365054"/>
              <a:gd name="connsiteX42" fmla="*/ 3585029 w 4238172"/>
              <a:gd name="connsiteY42" fmla="*/ 1103604 h 1365054"/>
              <a:gd name="connsiteX43" fmla="*/ 3614057 w 4238172"/>
              <a:gd name="connsiteY43" fmla="*/ 1147147 h 1365054"/>
              <a:gd name="connsiteX44" fmla="*/ 3889829 w 4238172"/>
              <a:gd name="connsiteY44" fmla="*/ 1219718 h 1365054"/>
              <a:gd name="connsiteX45" fmla="*/ 4034972 w 4238172"/>
              <a:gd name="connsiteY45" fmla="*/ 1263261 h 1365054"/>
              <a:gd name="connsiteX46" fmla="*/ 4078514 w 4238172"/>
              <a:gd name="connsiteY46" fmla="*/ 1277776 h 1365054"/>
              <a:gd name="connsiteX47" fmla="*/ 4122057 w 4238172"/>
              <a:gd name="connsiteY47" fmla="*/ 1292290 h 1365054"/>
              <a:gd name="connsiteX48" fmla="*/ 4194629 w 4238172"/>
              <a:gd name="connsiteY48" fmla="*/ 1364861 h 1365054"/>
              <a:gd name="connsiteX49" fmla="*/ 4238172 w 4238172"/>
              <a:gd name="connsiteY49" fmla="*/ 1350347 h 136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238172" h="1365054">
                <a:moveTo>
                  <a:pt x="0" y="15033"/>
                </a:moveTo>
                <a:cubicBezTo>
                  <a:pt x="452198" y="37642"/>
                  <a:pt x="236494" y="-63522"/>
                  <a:pt x="304800" y="73090"/>
                </a:cubicBezTo>
                <a:cubicBezTo>
                  <a:pt x="312601" y="88692"/>
                  <a:pt x="324153" y="102119"/>
                  <a:pt x="333829" y="116633"/>
                </a:cubicBezTo>
                <a:cubicBezTo>
                  <a:pt x="362085" y="201403"/>
                  <a:pt x="326234" y="123552"/>
                  <a:pt x="391886" y="189204"/>
                </a:cubicBezTo>
                <a:cubicBezTo>
                  <a:pt x="457538" y="254856"/>
                  <a:pt x="379687" y="219005"/>
                  <a:pt x="464457" y="247261"/>
                </a:cubicBezTo>
                <a:cubicBezTo>
                  <a:pt x="486473" y="261939"/>
                  <a:pt x="521496" y="290804"/>
                  <a:pt x="551543" y="290804"/>
                </a:cubicBezTo>
                <a:cubicBezTo>
                  <a:pt x="566842" y="290804"/>
                  <a:pt x="580572" y="281128"/>
                  <a:pt x="595086" y="276290"/>
                </a:cubicBezTo>
                <a:cubicBezTo>
                  <a:pt x="628953" y="281128"/>
                  <a:pt x="666087" y="275505"/>
                  <a:pt x="696686" y="290804"/>
                </a:cubicBezTo>
                <a:cubicBezTo>
                  <a:pt x="710370" y="297646"/>
                  <a:pt x="707489" y="319504"/>
                  <a:pt x="711200" y="334347"/>
                </a:cubicBezTo>
                <a:cubicBezTo>
                  <a:pt x="717183" y="358280"/>
                  <a:pt x="717052" y="383819"/>
                  <a:pt x="725714" y="406918"/>
                </a:cubicBezTo>
                <a:cubicBezTo>
                  <a:pt x="731839" y="423251"/>
                  <a:pt x="741121" y="439564"/>
                  <a:pt x="754743" y="450461"/>
                </a:cubicBezTo>
                <a:cubicBezTo>
                  <a:pt x="764210" y="458034"/>
                  <a:pt x="852547" y="478541"/>
                  <a:pt x="856343" y="479490"/>
                </a:cubicBezTo>
                <a:cubicBezTo>
                  <a:pt x="914400" y="474652"/>
                  <a:pt x="972369" y="461342"/>
                  <a:pt x="1030514" y="464976"/>
                </a:cubicBezTo>
                <a:cubicBezTo>
                  <a:pt x="1111067" y="470010"/>
                  <a:pt x="1090221" y="523197"/>
                  <a:pt x="1103086" y="581090"/>
                </a:cubicBezTo>
                <a:cubicBezTo>
                  <a:pt x="1106405" y="596025"/>
                  <a:pt x="1113397" y="609922"/>
                  <a:pt x="1117600" y="624633"/>
                </a:cubicBezTo>
                <a:cubicBezTo>
                  <a:pt x="1123080" y="643813"/>
                  <a:pt x="1126634" y="663510"/>
                  <a:pt x="1132114" y="682690"/>
                </a:cubicBezTo>
                <a:cubicBezTo>
                  <a:pt x="1136317" y="697401"/>
                  <a:pt x="1137071" y="714286"/>
                  <a:pt x="1146629" y="726233"/>
                </a:cubicBezTo>
                <a:cubicBezTo>
                  <a:pt x="1162937" y="746618"/>
                  <a:pt x="1208674" y="764768"/>
                  <a:pt x="1233714" y="769776"/>
                </a:cubicBezTo>
                <a:cubicBezTo>
                  <a:pt x="1285485" y="780130"/>
                  <a:pt x="1420667" y="793773"/>
                  <a:pt x="1465943" y="798804"/>
                </a:cubicBezTo>
                <a:cubicBezTo>
                  <a:pt x="1499810" y="793966"/>
                  <a:pt x="1533997" y="790999"/>
                  <a:pt x="1567543" y="784290"/>
                </a:cubicBezTo>
                <a:cubicBezTo>
                  <a:pt x="1582545" y="781290"/>
                  <a:pt x="1596243" y="773487"/>
                  <a:pt x="1611086" y="769776"/>
                </a:cubicBezTo>
                <a:cubicBezTo>
                  <a:pt x="1635019" y="763793"/>
                  <a:pt x="1659724" y="761244"/>
                  <a:pt x="1683657" y="755261"/>
                </a:cubicBezTo>
                <a:cubicBezTo>
                  <a:pt x="1698500" y="751550"/>
                  <a:pt x="1712489" y="744950"/>
                  <a:pt x="1727200" y="740747"/>
                </a:cubicBezTo>
                <a:cubicBezTo>
                  <a:pt x="1746380" y="735267"/>
                  <a:pt x="1765905" y="731071"/>
                  <a:pt x="1785257" y="726233"/>
                </a:cubicBezTo>
                <a:cubicBezTo>
                  <a:pt x="1794933" y="697204"/>
                  <a:pt x="1806865" y="668832"/>
                  <a:pt x="1814286" y="639147"/>
                </a:cubicBezTo>
                <a:cubicBezTo>
                  <a:pt x="1819124" y="619795"/>
                  <a:pt x="1818903" y="598410"/>
                  <a:pt x="1828800" y="581090"/>
                </a:cubicBezTo>
                <a:cubicBezTo>
                  <a:pt x="1845993" y="551002"/>
                  <a:pt x="1888140" y="527015"/>
                  <a:pt x="1915886" y="508518"/>
                </a:cubicBezTo>
                <a:cubicBezTo>
                  <a:pt x="1925562" y="523032"/>
                  <a:pt x="1942046" y="534854"/>
                  <a:pt x="1944914" y="552061"/>
                </a:cubicBezTo>
                <a:cubicBezTo>
                  <a:pt x="1952260" y="596136"/>
                  <a:pt x="1900909" y="775251"/>
                  <a:pt x="2002972" y="798804"/>
                </a:cubicBezTo>
                <a:cubicBezTo>
                  <a:pt x="2050349" y="809737"/>
                  <a:pt x="2099733" y="808480"/>
                  <a:pt x="2148114" y="813318"/>
                </a:cubicBezTo>
                <a:cubicBezTo>
                  <a:pt x="2291701" y="909044"/>
                  <a:pt x="2200400" y="868890"/>
                  <a:pt x="2438400" y="885890"/>
                </a:cubicBezTo>
                <a:cubicBezTo>
                  <a:pt x="2443238" y="900404"/>
                  <a:pt x="2443357" y="917486"/>
                  <a:pt x="2452914" y="929433"/>
                </a:cubicBezTo>
                <a:cubicBezTo>
                  <a:pt x="2473375" y="955010"/>
                  <a:pt x="2511317" y="963415"/>
                  <a:pt x="2540000" y="972976"/>
                </a:cubicBezTo>
                <a:cubicBezTo>
                  <a:pt x="2607733" y="968138"/>
                  <a:pt x="2675294" y="958461"/>
                  <a:pt x="2743200" y="958461"/>
                </a:cubicBezTo>
                <a:cubicBezTo>
                  <a:pt x="2767870" y="958461"/>
                  <a:pt x="2791195" y="970839"/>
                  <a:pt x="2815772" y="972976"/>
                </a:cubicBezTo>
                <a:cubicBezTo>
                  <a:pt x="2902664" y="980532"/>
                  <a:pt x="2989943" y="982652"/>
                  <a:pt x="3077029" y="987490"/>
                </a:cubicBezTo>
                <a:cubicBezTo>
                  <a:pt x="3229248" y="949436"/>
                  <a:pt x="3035009" y="1016851"/>
                  <a:pt x="3149600" y="885890"/>
                </a:cubicBezTo>
                <a:cubicBezTo>
                  <a:pt x="3159495" y="874581"/>
                  <a:pt x="3269660" y="848618"/>
                  <a:pt x="3294743" y="842347"/>
                </a:cubicBezTo>
                <a:cubicBezTo>
                  <a:pt x="3323772" y="847185"/>
                  <a:pt x="3359485" y="837709"/>
                  <a:pt x="3381829" y="856861"/>
                </a:cubicBezTo>
                <a:cubicBezTo>
                  <a:pt x="3386565" y="860921"/>
                  <a:pt x="3401429" y="976715"/>
                  <a:pt x="3410857" y="987490"/>
                </a:cubicBezTo>
                <a:cubicBezTo>
                  <a:pt x="3433831" y="1013746"/>
                  <a:pt x="3473273" y="1020877"/>
                  <a:pt x="3497943" y="1045547"/>
                </a:cubicBezTo>
                <a:cubicBezTo>
                  <a:pt x="3512457" y="1060061"/>
                  <a:pt x="3524407" y="1077704"/>
                  <a:pt x="3541486" y="1089090"/>
                </a:cubicBezTo>
                <a:cubicBezTo>
                  <a:pt x="3554216" y="1097577"/>
                  <a:pt x="3570515" y="1098766"/>
                  <a:pt x="3585029" y="1103604"/>
                </a:cubicBezTo>
                <a:cubicBezTo>
                  <a:pt x="3594705" y="1118118"/>
                  <a:pt x="3598989" y="1138357"/>
                  <a:pt x="3614057" y="1147147"/>
                </a:cubicBezTo>
                <a:cubicBezTo>
                  <a:pt x="3727735" y="1213459"/>
                  <a:pt x="3768066" y="1206189"/>
                  <a:pt x="3889829" y="1219718"/>
                </a:cubicBezTo>
                <a:cubicBezTo>
                  <a:pt x="3977563" y="1241653"/>
                  <a:pt x="3928975" y="1227928"/>
                  <a:pt x="4034972" y="1263261"/>
                </a:cubicBezTo>
                <a:lnTo>
                  <a:pt x="4078514" y="1277776"/>
                </a:lnTo>
                <a:lnTo>
                  <a:pt x="4122057" y="1292290"/>
                </a:lnTo>
                <a:cubicBezTo>
                  <a:pt x="4137073" y="1337336"/>
                  <a:pt x="4131856" y="1355894"/>
                  <a:pt x="4194629" y="1364861"/>
                </a:cubicBezTo>
                <a:cubicBezTo>
                  <a:pt x="4209775" y="1367025"/>
                  <a:pt x="4238172" y="1350347"/>
                  <a:pt x="4238172" y="1350347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endCxn id="46" idx="0"/>
          </p:cNvCxnSpPr>
          <p:nvPr/>
        </p:nvCxnSpPr>
        <p:spPr>
          <a:xfrm flipH="1" flipV="1">
            <a:off x="1960807" y="1233781"/>
            <a:ext cx="556530" cy="2144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46" idx="0"/>
          </p:cNvCxnSpPr>
          <p:nvPr/>
        </p:nvCxnSpPr>
        <p:spPr>
          <a:xfrm flipH="1" flipV="1">
            <a:off x="1960807" y="1233781"/>
            <a:ext cx="49986" cy="1520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6" idx="26"/>
          </p:cNvCxnSpPr>
          <p:nvPr/>
        </p:nvCxnSpPr>
        <p:spPr>
          <a:xfrm>
            <a:off x="3609535" y="1774717"/>
            <a:ext cx="471583" cy="1583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2233385" y="3348713"/>
            <a:ext cx="3121043" cy="9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6" idx="17"/>
          </p:cNvCxnSpPr>
          <p:nvPr/>
        </p:nvCxnSpPr>
        <p:spPr>
          <a:xfrm>
            <a:off x="3022487" y="2061096"/>
            <a:ext cx="308052" cy="1316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016200" y="1560856"/>
            <a:ext cx="78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Temp.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 flipV="1">
            <a:off x="3005119" y="2012090"/>
            <a:ext cx="23872" cy="714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563041" y="1822447"/>
            <a:ext cx="24980" cy="917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822423" y="2643599"/>
            <a:ext cx="67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cxnSp>
        <p:nvCxnSpPr>
          <p:cNvPr id="104" name="Straight Connector 103"/>
          <p:cNvCxnSpPr/>
          <p:nvPr/>
        </p:nvCxnSpPr>
        <p:spPr>
          <a:xfrm flipH="1" flipV="1">
            <a:off x="1742164" y="2136586"/>
            <a:ext cx="491221" cy="1241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46" idx="0"/>
          </p:cNvCxnSpPr>
          <p:nvPr/>
        </p:nvCxnSpPr>
        <p:spPr>
          <a:xfrm flipV="1">
            <a:off x="1742164" y="1233781"/>
            <a:ext cx="218643" cy="902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5470902" y="3126373"/>
                <a:ext cx="17048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902" y="3126373"/>
                <a:ext cx="1704813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5206111" y="1902311"/>
                <a:ext cx="17048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111" y="1902311"/>
                <a:ext cx="170481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82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43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smoothing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67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77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Reconstruction of a polymer connectivity using the HiC experiments </vt:lpstr>
      <vt:lpstr>Background</vt:lpstr>
      <vt:lpstr>Theory- from encounter signals to structure</vt:lpstr>
      <vt:lpstr>Smoothing by solving the inverse heat equation</vt:lpstr>
      <vt:lpstr>Reconstruction</vt:lpstr>
      <vt:lpstr>Comparison of smoothing techniques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Reconstruction of a polymer connectivity using the HiC experiments </dc:title>
  <dc:creator>Ofir</dc:creator>
  <cp:lastModifiedBy>Ofir</cp:lastModifiedBy>
  <cp:revision>33</cp:revision>
  <dcterms:created xsi:type="dcterms:W3CDTF">2015-03-19T16:04:23Z</dcterms:created>
  <dcterms:modified xsi:type="dcterms:W3CDTF">2015-03-23T09:10:48Z</dcterms:modified>
</cp:coreProperties>
</file>