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4E7C-9925-4179-9FD7-BC02121A214A}" type="datetimeFigureOut">
              <a:rPr lang="he-IL" smtClean="0"/>
              <a:t>ו'/תמוז/תשע"ה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550B-02F1-4855-9446-F0786E852B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841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4E7C-9925-4179-9FD7-BC02121A214A}" type="datetimeFigureOut">
              <a:rPr lang="he-IL" smtClean="0"/>
              <a:t>ו'/תמוז/תשע"ה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550B-02F1-4855-9446-F0786E852B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635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4E7C-9925-4179-9FD7-BC02121A214A}" type="datetimeFigureOut">
              <a:rPr lang="he-IL" smtClean="0"/>
              <a:t>ו'/תמוז/תשע"ה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550B-02F1-4855-9446-F0786E852B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095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4E7C-9925-4179-9FD7-BC02121A214A}" type="datetimeFigureOut">
              <a:rPr lang="he-IL" smtClean="0"/>
              <a:t>ו'/תמוז/תשע"ה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550B-02F1-4855-9446-F0786E852B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86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4E7C-9925-4179-9FD7-BC02121A214A}" type="datetimeFigureOut">
              <a:rPr lang="he-IL" smtClean="0"/>
              <a:t>ו'/תמוז/תשע"ה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550B-02F1-4855-9446-F0786E852B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534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4E7C-9925-4179-9FD7-BC02121A214A}" type="datetimeFigureOut">
              <a:rPr lang="he-IL" smtClean="0"/>
              <a:t>ו'/תמוז/תשע"ה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550B-02F1-4855-9446-F0786E852B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1122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4E7C-9925-4179-9FD7-BC02121A214A}" type="datetimeFigureOut">
              <a:rPr lang="he-IL" smtClean="0"/>
              <a:t>ו'/תמוז/תשע"ה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550B-02F1-4855-9446-F0786E852B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879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4E7C-9925-4179-9FD7-BC02121A214A}" type="datetimeFigureOut">
              <a:rPr lang="he-IL" smtClean="0"/>
              <a:t>ו'/תמוז/תשע"ה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550B-02F1-4855-9446-F0786E852B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510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4E7C-9925-4179-9FD7-BC02121A214A}" type="datetimeFigureOut">
              <a:rPr lang="he-IL" smtClean="0"/>
              <a:t>ו'/תמוז/תשע"ה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550B-02F1-4855-9446-F0786E852B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5160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4E7C-9925-4179-9FD7-BC02121A214A}" type="datetimeFigureOut">
              <a:rPr lang="he-IL" smtClean="0"/>
              <a:t>ו'/תמוז/תשע"ה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550B-02F1-4855-9446-F0786E852B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410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4E7C-9925-4179-9FD7-BC02121A214A}" type="datetimeFigureOut">
              <a:rPr lang="he-IL" smtClean="0"/>
              <a:t>ו'/תמוז/תשע"ה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550B-02F1-4855-9446-F0786E852B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062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4E7C-9925-4179-9FD7-BC02121A214A}" type="datetimeFigureOut">
              <a:rPr lang="he-IL" smtClean="0"/>
              <a:t>ו'/תמוז/תשע"ה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0550B-02F1-4855-9446-F0786E852B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288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smtClean="0"/>
              <a:t>A short Introduction to MATLAB GUI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059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What is it?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06548"/>
          </a:xfrm>
        </p:spPr>
        <p:txBody>
          <a:bodyPr/>
          <a:lstStyle/>
          <a:p>
            <a:pPr algn="l" rtl="0"/>
            <a:r>
              <a:rPr lang="en-US" dirty="0" smtClean="0"/>
              <a:t>Quite simply, </a:t>
            </a:r>
            <a:r>
              <a:rPr lang="en-US" dirty="0" err="1" smtClean="0"/>
              <a:t>Matlab</a:t>
            </a:r>
            <a:r>
              <a:rPr lang="en-US" dirty="0" smtClean="0"/>
              <a:t> GUIs classes and graphical objects are just Java wrappers. </a:t>
            </a:r>
          </a:p>
          <a:p>
            <a:pPr algn="l" rtl="0"/>
            <a:r>
              <a:rPr lang="en-US" dirty="0" smtClean="0"/>
              <a:t>Event driven programing (wait for user response)</a:t>
            </a:r>
          </a:p>
          <a:p>
            <a:pPr algn="l" rtl="0"/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8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dirty="0" smtClean="0"/>
              <a:t>What is it not?</a:t>
            </a:r>
            <a:endParaRPr lang="he-IL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5296741"/>
            <a:ext cx="10515600" cy="160062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 smtClean="0"/>
              <a:t>pretty</a:t>
            </a:r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0683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Why bother?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Control over flow</a:t>
            </a:r>
          </a:p>
          <a:p>
            <a:pPr algn="l" rtl="0"/>
            <a:r>
              <a:rPr lang="en-US" dirty="0" smtClean="0"/>
              <a:t>Asynchronous flow</a:t>
            </a:r>
          </a:p>
          <a:p>
            <a:pPr algn="l" rtl="0"/>
            <a:r>
              <a:rPr lang="en-US" dirty="0" smtClean="0"/>
              <a:t>Explore different flows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7080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GUIDE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Basic </a:t>
            </a:r>
            <a:r>
              <a:rPr lang="en-US" dirty="0" err="1" smtClean="0"/>
              <a:t>vb</a:t>
            </a:r>
            <a:r>
              <a:rPr lang="en-US" dirty="0" smtClean="0"/>
              <a:t>-like </a:t>
            </a:r>
            <a:r>
              <a:rPr lang="en-US" dirty="0" err="1" smtClean="0"/>
              <a:t>Matlab</a:t>
            </a:r>
            <a:r>
              <a:rPr lang="en-US" dirty="0" smtClean="0"/>
              <a:t> tool to create GUIs</a:t>
            </a:r>
          </a:p>
          <a:p>
            <a:pPr algn="l" rtl="0"/>
            <a:r>
              <a:rPr lang="en-US" dirty="0" smtClean="0"/>
              <a:t>callbacks</a:t>
            </a:r>
          </a:p>
          <a:p>
            <a:pPr algn="l" rtl="0"/>
            <a:r>
              <a:rPr lang="en-US" dirty="0"/>
              <a:t>H</a:t>
            </a:r>
            <a:r>
              <a:rPr lang="en-US" dirty="0" smtClean="0"/>
              <a:t>andles</a:t>
            </a:r>
          </a:p>
          <a:p>
            <a:pPr algn="l" rtl="0"/>
            <a:r>
              <a:rPr lang="en-US" dirty="0" smtClean="0"/>
              <a:t>Handles</a:t>
            </a:r>
          </a:p>
          <a:p>
            <a:pPr algn="l" rtl="0"/>
            <a:r>
              <a:rPr lang="en-US" dirty="0"/>
              <a:t>H</a:t>
            </a:r>
            <a:r>
              <a:rPr lang="en-US" dirty="0" smtClean="0"/>
              <a:t>andles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48488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Classes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Heavy use of handles, which are just addresses to graphical entities.</a:t>
            </a:r>
          </a:p>
          <a:p>
            <a:pPr algn="l" rtl="0"/>
            <a:r>
              <a:rPr lang="en-US" dirty="0" err="1" smtClean="0"/>
              <a:t>Uicontrol</a:t>
            </a: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04728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Advices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Keep it modular</a:t>
            </a:r>
          </a:p>
          <a:p>
            <a:pPr algn="l" rtl="0"/>
            <a:r>
              <a:rPr lang="en-US" dirty="0" smtClean="0"/>
              <a:t>Group classes intuitively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5888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Resources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fr-FR" dirty="0" smtClean="0"/>
              <a:t>http://undocumentedmatlab.com/</a:t>
            </a:r>
          </a:p>
        </p:txBody>
      </p:sp>
    </p:spTree>
    <p:extLst>
      <p:ext uri="{BB962C8B-B14F-4D97-AF65-F5344CB8AC3E}">
        <p14:creationId xmlns:p14="http://schemas.microsoft.com/office/powerpoint/2010/main" val="2292309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89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A short Introduction to MATLAB GUI</vt:lpstr>
      <vt:lpstr>What is it?</vt:lpstr>
      <vt:lpstr>Why bother?</vt:lpstr>
      <vt:lpstr>GUIDE</vt:lpstr>
      <vt:lpstr>Classes</vt:lpstr>
      <vt:lpstr>Advices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MATLAB GUI</dc:title>
  <dc:creator>Ofir</dc:creator>
  <cp:lastModifiedBy>Ofir</cp:lastModifiedBy>
  <cp:revision>24</cp:revision>
  <dcterms:created xsi:type="dcterms:W3CDTF">2015-06-22T22:56:37Z</dcterms:created>
  <dcterms:modified xsi:type="dcterms:W3CDTF">2015-06-22T23:34:12Z</dcterms:modified>
</cp:coreProperties>
</file>