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7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2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4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9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6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9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3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3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55D3-E711-4D0A-850C-1C48A3BA9F8A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4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755D3-E711-4D0A-850C-1C48A3BA9F8A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1EAF6-912C-4E32-8156-612D3F2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3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9" name="Rectangle 126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47" name="Group 146"/>
          <p:cNvGrpSpPr/>
          <p:nvPr/>
        </p:nvGrpSpPr>
        <p:grpSpPr>
          <a:xfrm>
            <a:off x="1181100" y="647700"/>
            <a:ext cx="9810750" cy="5762625"/>
            <a:chOff x="1181100" y="1231265"/>
            <a:chExt cx="6596380" cy="3816350"/>
          </a:xfrm>
        </p:grpSpPr>
        <p:sp>
          <p:nvSpPr>
            <p:cNvPr id="52" name="Freeform 51"/>
            <p:cNvSpPr/>
            <p:nvPr/>
          </p:nvSpPr>
          <p:spPr>
            <a:xfrm>
              <a:off x="1253490" y="1327150"/>
              <a:ext cx="6480810" cy="3720465"/>
            </a:xfrm>
            <a:custGeom>
              <a:avLst/>
              <a:gdLst>
                <a:gd name="connsiteX0" fmla="*/ 80326 w 6481171"/>
                <a:gd name="connsiteY0" fmla="*/ 2653972 h 3720772"/>
                <a:gd name="connsiteX1" fmla="*/ 1937701 w 6481171"/>
                <a:gd name="connsiteY1" fmla="*/ 2320597 h 3720772"/>
                <a:gd name="connsiteX2" fmla="*/ 2966401 w 6481171"/>
                <a:gd name="connsiteY2" fmla="*/ 1091872 h 3720772"/>
                <a:gd name="connsiteX3" fmla="*/ 2566351 w 6481171"/>
                <a:gd name="connsiteY3" fmla="*/ 272722 h 3720772"/>
                <a:gd name="connsiteX4" fmla="*/ 1394776 w 6481171"/>
                <a:gd name="connsiteY4" fmla="*/ 6022 h 3720772"/>
                <a:gd name="connsiteX5" fmla="*/ 204151 w 6481171"/>
                <a:gd name="connsiteY5" fmla="*/ 482272 h 3720772"/>
                <a:gd name="connsiteX6" fmla="*/ 99376 w 6481171"/>
                <a:gd name="connsiteY6" fmla="*/ 1682422 h 3720772"/>
                <a:gd name="connsiteX7" fmla="*/ 1232851 w 6481171"/>
                <a:gd name="connsiteY7" fmla="*/ 2596822 h 3720772"/>
                <a:gd name="connsiteX8" fmla="*/ 3175951 w 6481171"/>
                <a:gd name="connsiteY8" fmla="*/ 3168322 h 3720772"/>
                <a:gd name="connsiteX9" fmla="*/ 5195251 w 6481171"/>
                <a:gd name="connsiteY9" fmla="*/ 3234997 h 3720772"/>
                <a:gd name="connsiteX10" fmla="*/ 6157276 w 6481171"/>
                <a:gd name="connsiteY10" fmla="*/ 2911147 h 3720772"/>
                <a:gd name="connsiteX11" fmla="*/ 6462076 w 6481171"/>
                <a:gd name="connsiteY11" fmla="*/ 1787197 h 3720772"/>
                <a:gd name="connsiteX12" fmla="*/ 5690551 w 6481171"/>
                <a:gd name="connsiteY12" fmla="*/ 672772 h 3720772"/>
                <a:gd name="connsiteX13" fmla="*/ 4566601 w 6481171"/>
                <a:gd name="connsiteY13" fmla="*/ 701347 h 3720772"/>
                <a:gd name="connsiteX14" fmla="*/ 3499801 w 6481171"/>
                <a:gd name="connsiteY14" fmla="*/ 1415722 h 3720772"/>
                <a:gd name="connsiteX15" fmla="*/ 2471101 w 6481171"/>
                <a:gd name="connsiteY15" fmla="*/ 2177722 h 3720772"/>
                <a:gd name="connsiteX16" fmla="*/ 1585276 w 6481171"/>
                <a:gd name="connsiteY16" fmla="*/ 2739697 h 3720772"/>
                <a:gd name="connsiteX17" fmla="*/ 1766251 w 6481171"/>
                <a:gd name="connsiteY17" fmla="*/ 3720772 h 372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481171" h="3720772">
                  <a:moveTo>
                    <a:pt x="80326" y="2653972"/>
                  </a:moveTo>
                  <a:cubicBezTo>
                    <a:pt x="768507" y="2617459"/>
                    <a:pt x="1456689" y="2580947"/>
                    <a:pt x="1937701" y="2320597"/>
                  </a:cubicBezTo>
                  <a:cubicBezTo>
                    <a:pt x="2418713" y="2060247"/>
                    <a:pt x="2861626" y="1433184"/>
                    <a:pt x="2966401" y="1091872"/>
                  </a:cubicBezTo>
                  <a:cubicBezTo>
                    <a:pt x="3071176" y="750559"/>
                    <a:pt x="2828288" y="453697"/>
                    <a:pt x="2566351" y="272722"/>
                  </a:cubicBezTo>
                  <a:cubicBezTo>
                    <a:pt x="2304414" y="91747"/>
                    <a:pt x="1788476" y="-28903"/>
                    <a:pt x="1394776" y="6022"/>
                  </a:cubicBezTo>
                  <a:cubicBezTo>
                    <a:pt x="1001076" y="40947"/>
                    <a:pt x="420051" y="202872"/>
                    <a:pt x="204151" y="482272"/>
                  </a:cubicBezTo>
                  <a:cubicBezTo>
                    <a:pt x="-11749" y="761672"/>
                    <a:pt x="-72074" y="1329997"/>
                    <a:pt x="99376" y="1682422"/>
                  </a:cubicBezTo>
                  <a:cubicBezTo>
                    <a:pt x="270826" y="2034847"/>
                    <a:pt x="720089" y="2349172"/>
                    <a:pt x="1232851" y="2596822"/>
                  </a:cubicBezTo>
                  <a:cubicBezTo>
                    <a:pt x="1745613" y="2844472"/>
                    <a:pt x="2515551" y="3061960"/>
                    <a:pt x="3175951" y="3168322"/>
                  </a:cubicBezTo>
                  <a:cubicBezTo>
                    <a:pt x="3836351" y="3274684"/>
                    <a:pt x="4698364" y="3277859"/>
                    <a:pt x="5195251" y="3234997"/>
                  </a:cubicBezTo>
                  <a:cubicBezTo>
                    <a:pt x="5692138" y="3192135"/>
                    <a:pt x="5946139" y="3152447"/>
                    <a:pt x="6157276" y="2911147"/>
                  </a:cubicBezTo>
                  <a:cubicBezTo>
                    <a:pt x="6368413" y="2669847"/>
                    <a:pt x="6539864" y="2160259"/>
                    <a:pt x="6462076" y="1787197"/>
                  </a:cubicBezTo>
                  <a:cubicBezTo>
                    <a:pt x="6384289" y="1414134"/>
                    <a:pt x="6006463" y="853747"/>
                    <a:pt x="5690551" y="672772"/>
                  </a:cubicBezTo>
                  <a:cubicBezTo>
                    <a:pt x="5374639" y="491797"/>
                    <a:pt x="4931726" y="577522"/>
                    <a:pt x="4566601" y="701347"/>
                  </a:cubicBezTo>
                  <a:cubicBezTo>
                    <a:pt x="4201476" y="825172"/>
                    <a:pt x="3849051" y="1169659"/>
                    <a:pt x="3499801" y="1415722"/>
                  </a:cubicBezTo>
                  <a:cubicBezTo>
                    <a:pt x="3150551" y="1661784"/>
                    <a:pt x="2790188" y="1957060"/>
                    <a:pt x="2471101" y="2177722"/>
                  </a:cubicBezTo>
                  <a:cubicBezTo>
                    <a:pt x="2152014" y="2398384"/>
                    <a:pt x="1702751" y="2482522"/>
                    <a:pt x="1585276" y="2739697"/>
                  </a:cubicBezTo>
                  <a:cubicBezTo>
                    <a:pt x="1467801" y="2996872"/>
                    <a:pt x="1766251" y="3720772"/>
                    <a:pt x="1766251" y="3720772"/>
                  </a:cubicBezTo>
                </a:path>
              </a:pathLst>
            </a:custGeom>
            <a:noFill/>
            <a:ln w="76200"/>
            <a:scene3d>
              <a:camera prst="orthographicFront"/>
              <a:lightRig rig="threePt" dir="t"/>
            </a:scene3d>
            <a:sp3d extrusionH="107950" prstMaterial="matt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43685" y="3869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257300" y="38862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805304" y="3869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133600" y="385064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395220" y="378269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010410" y="36169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695450" y="34264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439545" y="31597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257300" y="28549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181100" y="25908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181100" y="22860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219200" y="19812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372870" y="17145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657350" y="151701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932940" y="13620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239010" y="12668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562860" y="12312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847340" y="12312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161665" y="12668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449320" y="13455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772535" y="15119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039235" y="17595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161155" y="20834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602230" y="39255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837772" y="401841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2972435" y="37985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256280" y="363410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598545" y="34512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3896360" y="32581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166870" y="30238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4107815" y="23882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990975" y="26574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791585" y="29146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575556" y="31744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3324225" y="3408512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971165" y="35814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2694940" y="36791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4468495" y="28187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714875" y="26136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4975860" y="24453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247640" y="2218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925185" y="18751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582285" y="19850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6322695" y="18097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703060" y="181038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7024370" y="198628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7258685" y="22720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7471410" y="25996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7623810" y="29438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7624445" y="33528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66025" y="37553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7352665" y="410654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765040" y="44583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123180" y="44945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5517515" y="45091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927090" y="451040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6322060" y="447294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651625" y="44361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7046595" y="43554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434840" y="442214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4098290" y="43402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3754120" y="42894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491865" y="41884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3162300" y="41211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2715260" y="42665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2818765" y="458978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>
              <a:off x="6104890" y="2074545"/>
              <a:ext cx="1250315" cy="58483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V="1">
              <a:off x="1547495" y="1679575"/>
              <a:ext cx="2186940" cy="19685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H="1">
              <a:off x="6009640" y="3420745"/>
              <a:ext cx="1557655" cy="101600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414780" y="2681605"/>
              <a:ext cx="2472055" cy="4508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4340860" y="3187382"/>
              <a:ext cx="1200150" cy="1257618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3785870" y="3611245"/>
              <a:ext cx="3686810" cy="19050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H="1">
              <a:off x="2797810" y="1438910"/>
              <a:ext cx="73025" cy="219329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urved Connector 125"/>
            <p:cNvCxnSpPr/>
            <p:nvPr/>
          </p:nvCxnSpPr>
          <p:spPr>
            <a:xfrm flipH="1">
              <a:off x="4893945" y="2374265"/>
              <a:ext cx="556895" cy="424815"/>
            </a:xfrm>
            <a:prstGeom prst="curvedConnector3">
              <a:avLst>
                <a:gd name="adj1" fmla="val -64371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urved Connector 126"/>
            <p:cNvCxnSpPr/>
            <p:nvPr/>
          </p:nvCxnSpPr>
          <p:spPr>
            <a:xfrm flipH="1">
              <a:off x="6653530" y="3047365"/>
              <a:ext cx="920750" cy="1310005"/>
            </a:xfrm>
            <a:prstGeom prst="curvedConnector3">
              <a:avLst>
                <a:gd name="adj1" fmla="val 127173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1406525" y="2150110"/>
              <a:ext cx="708025" cy="142875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H="1">
              <a:off x="4570095" y="2148840"/>
              <a:ext cx="1076008" cy="217932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839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759585" y="466726"/>
            <a:ext cx="9327515" cy="5819774"/>
            <a:chOff x="1759585" y="1165225"/>
            <a:chExt cx="5126355" cy="3114040"/>
          </a:xfrm>
        </p:grpSpPr>
        <p:sp>
          <p:nvSpPr>
            <p:cNvPr id="4" name="Freeform 3"/>
            <p:cNvSpPr/>
            <p:nvPr/>
          </p:nvSpPr>
          <p:spPr>
            <a:xfrm>
              <a:off x="1759585" y="1241425"/>
              <a:ext cx="5126355" cy="2948940"/>
            </a:xfrm>
            <a:custGeom>
              <a:avLst/>
              <a:gdLst>
                <a:gd name="connsiteX0" fmla="*/ 0 w 5126983"/>
                <a:gd name="connsiteY0" fmla="*/ 2394432 h 2949415"/>
                <a:gd name="connsiteX1" fmla="*/ 2320356 w 5126983"/>
                <a:gd name="connsiteY1" fmla="*/ 2484287 h 2949415"/>
                <a:gd name="connsiteX2" fmla="*/ 4091015 w 5126983"/>
                <a:gd name="connsiteY2" fmla="*/ 761198 h 2949415"/>
                <a:gd name="connsiteX3" fmla="*/ 2500065 w 5126983"/>
                <a:gd name="connsiteY3" fmla="*/ 79 h 2949415"/>
                <a:gd name="connsiteX4" fmla="*/ 1067681 w 5126983"/>
                <a:gd name="connsiteY4" fmla="*/ 798197 h 2949415"/>
                <a:gd name="connsiteX5" fmla="*/ 2235788 w 5126983"/>
                <a:gd name="connsiteY5" fmla="*/ 2558284 h 2949415"/>
                <a:gd name="connsiteX6" fmla="*/ 5126983 w 5126983"/>
                <a:gd name="connsiteY6" fmla="*/ 2949415 h 294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26983" h="2949415">
                  <a:moveTo>
                    <a:pt x="0" y="2394432"/>
                  </a:moveTo>
                  <a:cubicBezTo>
                    <a:pt x="819260" y="2575462"/>
                    <a:pt x="1638520" y="2756493"/>
                    <a:pt x="2320356" y="2484287"/>
                  </a:cubicBezTo>
                  <a:cubicBezTo>
                    <a:pt x="3002192" y="2212081"/>
                    <a:pt x="4061064" y="1175233"/>
                    <a:pt x="4091015" y="761198"/>
                  </a:cubicBezTo>
                  <a:cubicBezTo>
                    <a:pt x="4120966" y="347163"/>
                    <a:pt x="3003954" y="-6088"/>
                    <a:pt x="2500065" y="79"/>
                  </a:cubicBezTo>
                  <a:cubicBezTo>
                    <a:pt x="1996176" y="6245"/>
                    <a:pt x="1111727" y="371829"/>
                    <a:pt x="1067681" y="798197"/>
                  </a:cubicBezTo>
                  <a:cubicBezTo>
                    <a:pt x="1023635" y="1224564"/>
                    <a:pt x="1559238" y="2199748"/>
                    <a:pt x="2235788" y="2558284"/>
                  </a:cubicBezTo>
                  <a:cubicBezTo>
                    <a:pt x="2912338" y="2916820"/>
                    <a:pt x="4019660" y="2933117"/>
                    <a:pt x="5126983" y="2949415"/>
                  </a:cubicBezTo>
                </a:path>
              </a:pathLst>
            </a:custGeom>
            <a:noFill/>
            <a:ln w="76200"/>
            <a:scene3d>
              <a:camera prst="orthographicFront"/>
              <a:lightRig rig="threePt" dir="t"/>
            </a:scene3d>
            <a:sp3d extrusionH="107950" contourW="12700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197225" y="14687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48485" y="35972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55190" y="36715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72690" y="37452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89555" y="37877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06420" y="38087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81375" y="37719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650615" y="376682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554730" y="348170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90570" y="318071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79115" y="286258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917825" y="25615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804795" y="22923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762885" y="19431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00045" y="16846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231005" y="11652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867150" y="11874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497580" y="129857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078605" y="36188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321810" y="34658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585970" y="328549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63465" y="30797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088255" y="288925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315585" y="264096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511165" y="24085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685155" y="21590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770245" y="18637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575810" y="120777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924425" y="12992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83835" y="145732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563870" y="162623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232275" y="384619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538980" y="394144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882515" y="402590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05095" y="406273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532755" y="40995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849620" y="410019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161405" y="409956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474460" y="4110355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858895" y="3661410"/>
              <a:ext cx="153035" cy="168910"/>
            </a:xfrm>
            <a:prstGeom prst="ellipse">
              <a:avLst/>
            </a:prstGeom>
            <a:solidFill>
              <a:schemeClr val="accent6"/>
            </a:solidFill>
            <a:scene3d>
              <a:camera prst="orthographicFront"/>
              <a:lightRig rig="threePt" dir="t"/>
            </a:scene3d>
            <a:sp3d extrusionH="107950" contourW="12700" prstMaterial="dkEdge">
              <a:bevelT w="10795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3408680" y="1664335"/>
              <a:ext cx="1838960" cy="100393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2985770" y="1426845"/>
              <a:ext cx="1310640" cy="60769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2959735" y="2346325"/>
              <a:ext cx="2087245" cy="51752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682490" y="1384300"/>
              <a:ext cx="221615" cy="164846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/>
            <p:nvPr/>
          </p:nvCxnSpPr>
          <p:spPr>
            <a:xfrm>
              <a:off x="4925695" y="1532255"/>
              <a:ext cx="760730" cy="401320"/>
            </a:xfrm>
            <a:prstGeom prst="curvedConnector3">
              <a:avLst>
                <a:gd name="adj1" fmla="val -42347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/>
            <p:nvPr/>
          </p:nvCxnSpPr>
          <p:spPr>
            <a:xfrm flipH="1">
              <a:off x="3046095" y="1812925"/>
              <a:ext cx="45085" cy="755650"/>
            </a:xfrm>
            <a:prstGeom prst="curvedConnector3">
              <a:avLst>
                <a:gd name="adj1" fmla="val -1232472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3292475" y="2948940"/>
              <a:ext cx="1072515" cy="480695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056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02509">
            <a:off x="2318691" y="1722667"/>
            <a:ext cx="1133931" cy="121243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25403">
            <a:off x="3973416" y="4298770"/>
            <a:ext cx="1133931" cy="121243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58259">
            <a:off x="5326280" y="4542327"/>
            <a:ext cx="1133931" cy="121243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47028" y="4524063"/>
            <a:ext cx="1133931" cy="121243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47068">
            <a:off x="8267351" y="4753922"/>
            <a:ext cx="1133931" cy="121243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52549">
            <a:off x="8878721" y="3499846"/>
            <a:ext cx="1133931" cy="12124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71773">
            <a:off x="7740639" y="2546123"/>
            <a:ext cx="1133931" cy="121243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14170">
            <a:off x="6399002" y="1505459"/>
            <a:ext cx="1133931" cy="121243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5836">
            <a:off x="4938176" y="1641967"/>
            <a:ext cx="1133931" cy="12124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5836">
            <a:off x="3379774" y="2373373"/>
            <a:ext cx="1133931" cy="121243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844800" y="2656115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26066" y="2219257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61375" y="4689621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92507" y="5205226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845266" y="5027809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44539" y="4385800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366545" y="2242757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058508" y="4534708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721456" y="3065268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02275" y="1577666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507747" y="1230774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6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96711" y="666045"/>
            <a:ext cx="10668000" cy="5294488"/>
          </a:xfrm>
          <a:custGeom>
            <a:avLst/>
            <a:gdLst>
              <a:gd name="connsiteX0" fmla="*/ 0 w 7232072"/>
              <a:gd name="connsiteY0" fmla="*/ 720436 h 1584631"/>
              <a:gd name="connsiteX1" fmla="*/ 18472 w 7232072"/>
              <a:gd name="connsiteY1" fmla="*/ 581891 h 1584631"/>
              <a:gd name="connsiteX2" fmla="*/ 36945 w 7232072"/>
              <a:gd name="connsiteY2" fmla="*/ 544946 h 1584631"/>
              <a:gd name="connsiteX3" fmla="*/ 157018 w 7232072"/>
              <a:gd name="connsiteY3" fmla="*/ 461818 h 1584631"/>
              <a:gd name="connsiteX4" fmla="*/ 184727 w 7232072"/>
              <a:gd name="connsiteY4" fmla="*/ 452582 h 1584631"/>
              <a:gd name="connsiteX5" fmla="*/ 230909 w 7232072"/>
              <a:gd name="connsiteY5" fmla="*/ 434109 h 1584631"/>
              <a:gd name="connsiteX6" fmla="*/ 277091 w 7232072"/>
              <a:gd name="connsiteY6" fmla="*/ 424873 h 1584631"/>
              <a:gd name="connsiteX7" fmla="*/ 304800 w 7232072"/>
              <a:gd name="connsiteY7" fmla="*/ 415636 h 1584631"/>
              <a:gd name="connsiteX8" fmla="*/ 554181 w 7232072"/>
              <a:gd name="connsiteY8" fmla="*/ 397164 h 1584631"/>
              <a:gd name="connsiteX9" fmla="*/ 969818 w 7232072"/>
              <a:gd name="connsiteY9" fmla="*/ 415636 h 1584631"/>
              <a:gd name="connsiteX10" fmla="*/ 1006763 w 7232072"/>
              <a:gd name="connsiteY10" fmla="*/ 424873 h 1584631"/>
              <a:gd name="connsiteX11" fmla="*/ 1071418 w 7232072"/>
              <a:gd name="connsiteY11" fmla="*/ 452582 h 1584631"/>
              <a:gd name="connsiteX12" fmla="*/ 1136072 w 7232072"/>
              <a:gd name="connsiteY12" fmla="*/ 480291 h 1584631"/>
              <a:gd name="connsiteX13" fmla="*/ 1182254 w 7232072"/>
              <a:gd name="connsiteY13" fmla="*/ 508000 h 1584631"/>
              <a:gd name="connsiteX14" fmla="*/ 1274618 w 7232072"/>
              <a:gd name="connsiteY14" fmla="*/ 544946 h 1584631"/>
              <a:gd name="connsiteX15" fmla="*/ 1302327 w 7232072"/>
              <a:gd name="connsiteY15" fmla="*/ 572655 h 1584631"/>
              <a:gd name="connsiteX16" fmla="*/ 1330036 w 7232072"/>
              <a:gd name="connsiteY16" fmla="*/ 591127 h 1584631"/>
              <a:gd name="connsiteX17" fmla="*/ 1357745 w 7232072"/>
              <a:gd name="connsiteY17" fmla="*/ 618836 h 1584631"/>
              <a:gd name="connsiteX18" fmla="*/ 1385454 w 7232072"/>
              <a:gd name="connsiteY18" fmla="*/ 637309 h 1584631"/>
              <a:gd name="connsiteX19" fmla="*/ 1440872 w 7232072"/>
              <a:gd name="connsiteY19" fmla="*/ 665018 h 1584631"/>
              <a:gd name="connsiteX20" fmla="*/ 1477818 w 7232072"/>
              <a:gd name="connsiteY20" fmla="*/ 701964 h 1584631"/>
              <a:gd name="connsiteX21" fmla="*/ 1551709 w 7232072"/>
              <a:gd name="connsiteY21" fmla="*/ 729673 h 1584631"/>
              <a:gd name="connsiteX22" fmla="*/ 1644072 w 7232072"/>
              <a:gd name="connsiteY22" fmla="*/ 766618 h 1584631"/>
              <a:gd name="connsiteX23" fmla="*/ 1699491 w 7232072"/>
              <a:gd name="connsiteY23" fmla="*/ 803564 h 1584631"/>
              <a:gd name="connsiteX24" fmla="*/ 1745672 w 7232072"/>
              <a:gd name="connsiteY24" fmla="*/ 822036 h 1584631"/>
              <a:gd name="connsiteX25" fmla="*/ 1773381 w 7232072"/>
              <a:gd name="connsiteY25" fmla="*/ 831273 h 1584631"/>
              <a:gd name="connsiteX26" fmla="*/ 1828800 w 7232072"/>
              <a:gd name="connsiteY26" fmla="*/ 868218 h 1584631"/>
              <a:gd name="connsiteX27" fmla="*/ 1902691 w 7232072"/>
              <a:gd name="connsiteY27" fmla="*/ 905164 h 1584631"/>
              <a:gd name="connsiteX28" fmla="*/ 1985818 w 7232072"/>
              <a:gd name="connsiteY28" fmla="*/ 942109 h 1584631"/>
              <a:gd name="connsiteX29" fmla="*/ 2032000 w 7232072"/>
              <a:gd name="connsiteY29" fmla="*/ 951346 h 1584631"/>
              <a:gd name="connsiteX30" fmla="*/ 2068945 w 7232072"/>
              <a:gd name="connsiteY30" fmla="*/ 979055 h 1584631"/>
              <a:gd name="connsiteX31" fmla="*/ 2115127 w 7232072"/>
              <a:gd name="connsiteY31" fmla="*/ 988291 h 1584631"/>
              <a:gd name="connsiteX32" fmla="*/ 2235200 w 7232072"/>
              <a:gd name="connsiteY32" fmla="*/ 1016000 h 1584631"/>
              <a:gd name="connsiteX33" fmla="*/ 3325091 w 7232072"/>
              <a:gd name="connsiteY33" fmla="*/ 997527 h 1584631"/>
              <a:gd name="connsiteX34" fmla="*/ 3389745 w 7232072"/>
              <a:gd name="connsiteY34" fmla="*/ 988291 h 1584631"/>
              <a:gd name="connsiteX35" fmla="*/ 3445163 w 7232072"/>
              <a:gd name="connsiteY35" fmla="*/ 969818 h 1584631"/>
              <a:gd name="connsiteX36" fmla="*/ 3509818 w 7232072"/>
              <a:gd name="connsiteY36" fmla="*/ 951346 h 1584631"/>
              <a:gd name="connsiteX37" fmla="*/ 3583709 w 7232072"/>
              <a:gd name="connsiteY37" fmla="*/ 914400 h 1584631"/>
              <a:gd name="connsiteX38" fmla="*/ 3648363 w 7232072"/>
              <a:gd name="connsiteY38" fmla="*/ 868218 h 1584631"/>
              <a:gd name="connsiteX39" fmla="*/ 3676072 w 7232072"/>
              <a:gd name="connsiteY39" fmla="*/ 840509 h 1584631"/>
              <a:gd name="connsiteX40" fmla="*/ 3694545 w 7232072"/>
              <a:gd name="connsiteY40" fmla="*/ 812800 h 1584631"/>
              <a:gd name="connsiteX41" fmla="*/ 3759200 w 7232072"/>
              <a:gd name="connsiteY41" fmla="*/ 766618 h 1584631"/>
              <a:gd name="connsiteX42" fmla="*/ 3796145 w 7232072"/>
              <a:gd name="connsiteY42" fmla="*/ 729673 h 1584631"/>
              <a:gd name="connsiteX43" fmla="*/ 3833091 w 7232072"/>
              <a:gd name="connsiteY43" fmla="*/ 701964 h 1584631"/>
              <a:gd name="connsiteX44" fmla="*/ 3888509 w 7232072"/>
              <a:gd name="connsiteY44" fmla="*/ 637309 h 1584631"/>
              <a:gd name="connsiteX45" fmla="*/ 3943927 w 7232072"/>
              <a:gd name="connsiteY45" fmla="*/ 609600 h 1584631"/>
              <a:gd name="connsiteX46" fmla="*/ 3990109 w 7232072"/>
              <a:gd name="connsiteY46" fmla="*/ 581891 h 1584631"/>
              <a:gd name="connsiteX47" fmla="*/ 4036291 w 7232072"/>
              <a:gd name="connsiteY47" fmla="*/ 572655 h 1584631"/>
              <a:gd name="connsiteX48" fmla="*/ 4064000 w 7232072"/>
              <a:gd name="connsiteY48" fmla="*/ 563418 h 1584631"/>
              <a:gd name="connsiteX49" fmla="*/ 4202545 w 7232072"/>
              <a:gd name="connsiteY49" fmla="*/ 544946 h 1584631"/>
              <a:gd name="connsiteX50" fmla="*/ 4682836 w 7232072"/>
              <a:gd name="connsiteY50" fmla="*/ 544946 h 1584631"/>
              <a:gd name="connsiteX51" fmla="*/ 4747491 w 7232072"/>
              <a:gd name="connsiteY51" fmla="*/ 563418 h 1584631"/>
              <a:gd name="connsiteX52" fmla="*/ 4793672 w 7232072"/>
              <a:gd name="connsiteY52" fmla="*/ 572655 h 1584631"/>
              <a:gd name="connsiteX53" fmla="*/ 4821381 w 7232072"/>
              <a:gd name="connsiteY53" fmla="*/ 591127 h 1584631"/>
              <a:gd name="connsiteX54" fmla="*/ 4922981 w 7232072"/>
              <a:gd name="connsiteY54" fmla="*/ 628073 h 1584631"/>
              <a:gd name="connsiteX55" fmla="*/ 4959927 w 7232072"/>
              <a:gd name="connsiteY55" fmla="*/ 637309 h 1584631"/>
              <a:gd name="connsiteX56" fmla="*/ 5052291 w 7232072"/>
              <a:gd name="connsiteY56" fmla="*/ 665018 h 1584631"/>
              <a:gd name="connsiteX57" fmla="*/ 5080000 w 7232072"/>
              <a:gd name="connsiteY57" fmla="*/ 683491 h 1584631"/>
              <a:gd name="connsiteX58" fmla="*/ 5107709 w 7232072"/>
              <a:gd name="connsiteY58" fmla="*/ 692727 h 1584631"/>
              <a:gd name="connsiteX59" fmla="*/ 5163127 w 7232072"/>
              <a:gd name="connsiteY59" fmla="*/ 729673 h 1584631"/>
              <a:gd name="connsiteX60" fmla="*/ 5190836 w 7232072"/>
              <a:gd name="connsiteY60" fmla="*/ 748146 h 1584631"/>
              <a:gd name="connsiteX61" fmla="*/ 5227781 w 7232072"/>
              <a:gd name="connsiteY61" fmla="*/ 757382 h 1584631"/>
              <a:gd name="connsiteX62" fmla="*/ 5310909 w 7232072"/>
              <a:gd name="connsiteY62" fmla="*/ 812800 h 1584631"/>
              <a:gd name="connsiteX63" fmla="*/ 5347854 w 7232072"/>
              <a:gd name="connsiteY63" fmla="*/ 831273 h 1584631"/>
              <a:gd name="connsiteX64" fmla="*/ 5403272 w 7232072"/>
              <a:gd name="connsiteY64" fmla="*/ 849746 h 1584631"/>
              <a:gd name="connsiteX65" fmla="*/ 5467927 w 7232072"/>
              <a:gd name="connsiteY65" fmla="*/ 886691 h 1584631"/>
              <a:gd name="connsiteX66" fmla="*/ 5551054 w 7232072"/>
              <a:gd name="connsiteY66" fmla="*/ 905164 h 1584631"/>
              <a:gd name="connsiteX67" fmla="*/ 5578763 w 7232072"/>
              <a:gd name="connsiteY67" fmla="*/ 914400 h 1584631"/>
              <a:gd name="connsiteX68" fmla="*/ 5624945 w 7232072"/>
              <a:gd name="connsiteY68" fmla="*/ 923636 h 1584631"/>
              <a:gd name="connsiteX69" fmla="*/ 5680363 w 7232072"/>
              <a:gd name="connsiteY69" fmla="*/ 942109 h 1584631"/>
              <a:gd name="connsiteX70" fmla="*/ 5745018 w 7232072"/>
              <a:gd name="connsiteY70" fmla="*/ 951346 h 1584631"/>
              <a:gd name="connsiteX71" fmla="*/ 5818909 w 7232072"/>
              <a:gd name="connsiteY71" fmla="*/ 979055 h 1584631"/>
              <a:gd name="connsiteX72" fmla="*/ 5929745 w 7232072"/>
              <a:gd name="connsiteY72" fmla="*/ 997527 h 1584631"/>
              <a:gd name="connsiteX73" fmla="*/ 5985163 w 7232072"/>
              <a:gd name="connsiteY73" fmla="*/ 1006764 h 1584631"/>
              <a:gd name="connsiteX74" fmla="*/ 6567054 w 7232072"/>
              <a:gd name="connsiteY74" fmla="*/ 997527 h 1584631"/>
              <a:gd name="connsiteX75" fmla="*/ 6677891 w 7232072"/>
              <a:gd name="connsiteY75" fmla="*/ 951346 h 1584631"/>
              <a:gd name="connsiteX76" fmla="*/ 6788727 w 7232072"/>
              <a:gd name="connsiteY76" fmla="*/ 914400 h 1584631"/>
              <a:gd name="connsiteX77" fmla="*/ 6881091 w 7232072"/>
              <a:gd name="connsiteY77" fmla="*/ 868218 h 1584631"/>
              <a:gd name="connsiteX78" fmla="*/ 6899563 w 7232072"/>
              <a:gd name="connsiteY78" fmla="*/ 840509 h 1584631"/>
              <a:gd name="connsiteX79" fmla="*/ 6954981 w 7232072"/>
              <a:gd name="connsiteY79" fmla="*/ 822036 h 1584631"/>
              <a:gd name="connsiteX80" fmla="*/ 6991927 w 7232072"/>
              <a:gd name="connsiteY80" fmla="*/ 775855 h 1584631"/>
              <a:gd name="connsiteX81" fmla="*/ 7019636 w 7232072"/>
              <a:gd name="connsiteY81" fmla="*/ 766618 h 1584631"/>
              <a:gd name="connsiteX82" fmla="*/ 7056581 w 7232072"/>
              <a:gd name="connsiteY82" fmla="*/ 738909 h 1584631"/>
              <a:gd name="connsiteX83" fmla="*/ 7093527 w 7232072"/>
              <a:gd name="connsiteY83" fmla="*/ 720436 h 1584631"/>
              <a:gd name="connsiteX84" fmla="*/ 7121236 w 7232072"/>
              <a:gd name="connsiteY84" fmla="*/ 701964 h 1584631"/>
              <a:gd name="connsiteX85" fmla="*/ 7176654 w 7232072"/>
              <a:gd name="connsiteY85" fmla="*/ 637309 h 1584631"/>
              <a:gd name="connsiteX86" fmla="*/ 7213600 w 7232072"/>
              <a:gd name="connsiteY86" fmla="*/ 572655 h 1584631"/>
              <a:gd name="connsiteX87" fmla="*/ 7232072 w 7232072"/>
              <a:gd name="connsiteY87" fmla="*/ 517236 h 1584631"/>
              <a:gd name="connsiteX88" fmla="*/ 7213600 w 7232072"/>
              <a:gd name="connsiteY88" fmla="*/ 387927 h 1584631"/>
              <a:gd name="connsiteX89" fmla="*/ 7158181 w 7232072"/>
              <a:gd name="connsiteY89" fmla="*/ 323273 h 1584631"/>
              <a:gd name="connsiteX90" fmla="*/ 7130472 w 7232072"/>
              <a:gd name="connsiteY90" fmla="*/ 314036 h 1584631"/>
              <a:gd name="connsiteX91" fmla="*/ 7084291 w 7232072"/>
              <a:gd name="connsiteY91" fmla="*/ 286327 h 1584631"/>
              <a:gd name="connsiteX92" fmla="*/ 7019636 w 7232072"/>
              <a:gd name="connsiteY92" fmla="*/ 267855 h 1584631"/>
              <a:gd name="connsiteX93" fmla="*/ 6899563 w 7232072"/>
              <a:gd name="connsiteY93" fmla="*/ 249382 h 1584631"/>
              <a:gd name="connsiteX94" fmla="*/ 6410036 w 7232072"/>
              <a:gd name="connsiteY94" fmla="*/ 258618 h 1584631"/>
              <a:gd name="connsiteX95" fmla="*/ 6354618 w 7232072"/>
              <a:gd name="connsiteY95" fmla="*/ 277091 h 1584631"/>
              <a:gd name="connsiteX96" fmla="*/ 6280727 w 7232072"/>
              <a:gd name="connsiteY96" fmla="*/ 295564 h 1584631"/>
              <a:gd name="connsiteX97" fmla="*/ 6216072 w 7232072"/>
              <a:gd name="connsiteY97" fmla="*/ 360218 h 1584631"/>
              <a:gd name="connsiteX98" fmla="*/ 6132945 w 7232072"/>
              <a:gd name="connsiteY98" fmla="*/ 424873 h 1584631"/>
              <a:gd name="connsiteX99" fmla="*/ 6105236 w 7232072"/>
              <a:gd name="connsiteY99" fmla="*/ 434109 h 1584631"/>
              <a:gd name="connsiteX100" fmla="*/ 6049818 w 7232072"/>
              <a:gd name="connsiteY100" fmla="*/ 471055 h 1584631"/>
              <a:gd name="connsiteX101" fmla="*/ 6022109 w 7232072"/>
              <a:gd name="connsiteY101" fmla="*/ 489527 h 1584631"/>
              <a:gd name="connsiteX102" fmla="*/ 5975927 w 7232072"/>
              <a:gd name="connsiteY102" fmla="*/ 526473 h 1584631"/>
              <a:gd name="connsiteX103" fmla="*/ 5948218 w 7232072"/>
              <a:gd name="connsiteY103" fmla="*/ 554182 h 1584631"/>
              <a:gd name="connsiteX104" fmla="*/ 5892800 w 7232072"/>
              <a:gd name="connsiteY104" fmla="*/ 581891 h 1584631"/>
              <a:gd name="connsiteX105" fmla="*/ 5874327 w 7232072"/>
              <a:gd name="connsiteY105" fmla="*/ 609600 h 1584631"/>
              <a:gd name="connsiteX106" fmla="*/ 5846618 w 7232072"/>
              <a:gd name="connsiteY106" fmla="*/ 628073 h 1584631"/>
              <a:gd name="connsiteX107" fmla="*/ 5809672 w 7232072"/>
              <a:gd name="connsiteY107" fmla="*/ 683491 h 1584631"/>
              <a:gd name="connsiteX108" fmla="*/ 5781963 w 7232072"/>
              <a:gd name="connsiteY108" fmla="*/ 711200 h 1584631"/>
              <a:gd name="connsiteX109" fmla="*/ 5735781 w 7232072"/>
              <a:gd name="connsiteY109" fmla="*/ 794327 h 1584631"/>
              <a:gd name="connsiteX110" fmla="*/ 5717309 w 7232072"/>
              <a:gd name="connsiteY110" fmla="*/ 849746 h 1584631"/>
              <a:gd name="connsiteX111" fmla="*/ 5708072 w 7232072"/>
              <a:gd name="connsiteY111" fmla="*/ 877455 h 1584631"/>
              <a:gd name="connsiteX112" fmla="*/ 5680363 w 7232072"/>
              <a:gd name="connsiteY112" fmla="*/ 905164 h 1584631"/>
              <a:gd name="connsiteX113" fmla="*/ 5652654 w 7232072"/>
              <a:gd name="connsiteY113" fmla="*/ 923636 h 1584631"/>
              <a:gd name="connsiteX114" fmla="*/ 5624945 w 7232072"/>
              <a:gd name="connsiteY114" fmla="*/ 932873 h 1584631"/>
              <a:gd name="connsiteX115" fmla="*/ 5606472 w 7232072"/>
              <a:gd name="connsiteY115" fmla="*/ 905164 h 1584631"/>
              <a:gd name="connsiteX116" fmla="*/ 5578763 w 7232072"/>
              <a:gd name="connsiteY116" fmla="*/ 812800 h 1584631"/>
              <a:gd name="connsiteX117" fmla="*/ 5560291 w 7232072"/>
              <a:gd name="connsiteY117" fmla="*/ 757382 h 1584631"/>
              <a:gd name="connsiteX118" fmla="*/ 5541818 w 7232072"/>
              <a:gd name="connsiteY118" fmla="*/ 720436 h 1584631"/>
              <a:gd name="connsiteX119" fmla="*/ 5532581 w 7232072"/>
              <a:gd name="connsiteY119" fmla="*/ 692727 h 1584631"/>
              <a:gd name="connsiteX120" fmla="*/ 5486400 w 7232072"/>
              <a:gd name="connsiteY120" fmla="*/ 618836 h 1584631"/>
              <a:gd name="connsiteX121" fmla="*/ 5449454 w 7232072"/>
              <a:gd name="connsiteY121" fmla="*/ 535709 h 1584631"/>
              <a:gd name="connsiteX122" fmla="*/ 5430981 w 7232072"/>
              <a:gd name="connsiteY122" fmla="*/ 480291 h 1584631"/>
              <a:gd name="connsiteX123" fmla="*/ 5412509 w 7232072"/>
              <a:gd name="connsiteY123" fmla="*/ 406400 h 1584631"/>
              <a:gd name="connsiteX124" fmla="*/ 5394036 w 7232072"/>
              <a:gd name="connsiteY124" fmla="*/ 378691 h 1584631"/>
              <a:gd name="connsiteX125" fmla="*/ 5357091 w 7232072"/>
              <a:gd name="connsiteY125" fmla="*/ 323273 h 1584631"/>
              <a:gd name="connsiteX126" fmla="*/ 5329381 w 7232072"/>
              <a:gd name="connsiteY126" fmla="*/ 267855 h 1584631"/>
              <a:gd name="connsiteX127" fmla="*/ 5273963 w 7232072"/>
              <a:gd name="connsiteY127" fmla="*/ 221673 h 1584631"/>
              <a:gd name="connsiteX128" fmla="*/ 5237018 w 7232072"/>
              <a:gd name="connsiteY128" fmla="*/ 203200 h 1584631"/>
              <a:gd name="connsiteX129" fmla="*/ 5181600 w 7232072"/>
              <a:gd name="connsiteY129" fmla="*/ 166255 h 1584631"/>
              <a:gd name="connsiteX130" fmla="*/ 5126181 w 7232072"/>
              <a:gd name="connsiteY130" fmla="*/ 129309 h 1584631"/>
              <a:gd name="connsiteX131" fmla="*/ 5098472 w 7232072"/>
              <a:gd name="connsiteY131" fmla="*/ 110836 h 1584631"/>
              <a:gd name="connsiteX132" fmla="*/ 5070763 w 7232072"/>
              <a:gd name="connsiteY132" fmla="*/ 101600 h 1584631"/>
              <a:gd name="connsiteX133" fmla="*/ 5006109 w 7232072"/>
              <a:gd name="connsiteY133" fmla="*/ 73891 h 1584631"/>
              <a:gd name="connsiteX134" fmla="*/ 4978400 w 7232072"/>
              <a:gd name="connsiteY134" fmla="*/ 55418 h 1584631"/>
              <a:gd name="connsiteX135" fmla="*/ 4950691 w 7232072"/>
              <a:gd name="connsiteY135" fmla="*/ 46182 h 1584631"/>
              <a:gd name="connsiteX136" fmla="*/ 4913745 w 7232072"/>
              <a:gd name="connsiteY136" fmla="*/ 27709 h 1584631"/>
              <a:gd name="connsiteX137" fmla="*/ 4821381 w 7232072"/>
              <a:gd name="connsiteY137" fmla="*/ 0 h 1584631"/>
              <a:gd name="connsiteX138" fmla="*/ 4608945 w 7232072"/>
              <a:gd name="connsiteY138" fmla="*/ 9236 h 1584631"/>
              <a:gd name="connsiteX139" fmla="*/ 4498109 w 7232072"/>
              <a:gd name="connsiteY139" fmla="*/ 36946 h 1584631"/>
              <a:gd name="connsiteX140" fmla="*/ 4442691 w 7232072"/>
              <a:gd name="connsiteY140" fmla="*/ 73891 h 1584631"/>
              <a:gd name="connsiteX141" fmla="*/ 4359563 w 7232072"/>
              <a:gd name="connsiteY141" fmla="*/ 147782 h 1584631"/>
              <a:gd name="connsiteX142" fmla="*/ 4341091 w 7232072"/>
              <a:gd name="connsiteY142" fmla="*/ 175491 h 1584631"/>
              <a:gd name="connsiteX143" fmla="*/ 4331854 w 7232072"/>
              <a:gd name="connsiteY143" fmla="*/ 203200 h 1584631"/>
              <a:gd name="connsiteX144" fmla="*/ 4304145 w 7232072"/>
              <a:gd name="connsiteY144" fmla="*/ 221673 h 1584631"/>
              <a:gd name="connsiteX145" fmla="*/ 4294909 w 7232072"/>
              <a:gd name="connsiteY145" fmla="*/ 249382 h 1584631"/>
              <a:gd name="connsiteX146" fmla="*/ 4276436 w 7232072"/>
              <a:gd name="connsiteY146" fmla="*/ 332509 h 1584631"/>
              <a:gd name="connsiteX147" fmla="*/ 4294909 w 7232072"/>
              <a:gd name="connsiteY147" fmla="*/ 424873 h 1584631"/>
              <a:gd name="connsiteX148" fmla="*/ 4313381 w 7232072"/>
              <a:gd name="connsiteY148" fmla="*/ 452582 h 1584631"/>
              <a:gd name="connsiteX149" fmla="*/ 4341091 w 7232072"/>
              <a:gd name="connsiteY149" fmla="*/ 461818 h 1584631"/>
              <a:gd name="connsiteX150" fmla="*/ 4368800 w 7232072"/>
              <a:gd name="connsiteY150" fmla="*/ 480291 h 1584631"/>
              <a:gd name="connsiteX151" fmla="*/ 4424218 w 7232072"/>
              <a:gd name="connsiteY151" fmla="*/ 498764 h 1584631"/>
              <a:gd name="connsiteX152" fmla="*/ 4488872 w 7232072"/>
              <a:gd name="connsiteY152" fmla="*/ 517236 h 1584631"/>
              <a:gd name="connsiteX153" fmla="*/ 4516581 w 7232072"/>
              <a:gd name="connsiteY153" fmla="*/ 526473 h 1584631"/>
              <a:gd name="connsiteX154" fmla="*/ 4535054 w 7232072"/>
              <a:gd name="connsiteY154" fmla="*/ 665018 h 1584631"/>
              <a:gd name="connsiteX155" fmla="*/ 4553527 w 7232072"/>
              <a:gd name="connsiteY155" fmla="*/ 720436 h 1584631"/>
              <a:gd name="connsiteX156" fmla="*/ 4535054 w 7232072"/>
              <a:gd name="connsiteY156" fmla="*/ 1089891 h 1584631"/>
              <a:gd name="connsiteX157" fmla="*/ 4525818 w 7232072"/>
              <a:gd name="connsiteY157" fmla="*/ 1117600 h 1584631"/>
              <a:gd name="connsiteX158" fmla="*/ 4516581 w 7232072"/>
              <a:gd name="connsiteY158" fmla="*/ 1154546 h 1584631"/>
              <a:gd name="connsiteX159" fmla="*/ 4479636 w 7232072"/>
              <a:gd name="connsiteY159" fmla="*/ 1209964 h 1584631"/>
              <a:gd name="connsiteX160" fmla="*/ 4461163 w 7232072"/>
              <a:gd name="connsiteY160" fmla="*/ 1237673 h 1584631"/>
              <a:gd name="connsiteX161" fmla="*/ 4433454 w 7232072"/>
              <a:gd name="connsiteY161" fmla="*/ 1311564 h 1584631"/>
              <a:gd name="connsiteX162" fmla="*/ 4405745 w 7232072"/>
              <a:gd name="connsiteY162" fmla="*/ 1348509 h 1584631"/>
              <a:gd name="connsiteX163" fmla="*/ 4350327 w 7232072"/>
              <a:gd name="connsiteY163" fmla="*/ 1450109 h 1584631"/>
              <a:gd name="connsiteX164" fmla="*/ 4322618 w 7232072"/>
              <a:gd name="connsiteY164" fmla="*/ 1487055 h 1584631"/>
              <a:gd name="connsiteX165" fmla="*/ 4294909 w 7232072"/>
              <a:gd name="connsiteY165" fmla="*/ 1496291 h 1584631"/>
              <a:gd name="connsiteX166" fmla="*/ 4239491 w 7232072"/>
              <a:gd name="connsiteY166" fmla="*/ 1551709 h 1584631"/>
              <a:gd name="connsiteX167" fmla="*/ 4165600 w 7232072"/>
              <a:gd name="connsiteY167" fmla="*/ 1579418 h 1584631"/>
              <a:gd name="connsiteX168" fmla="*/ 3749963 w 7232072"/>
              <a:gd name="connsiteY168" fmla="*/ 1551709 h 1584631"/>
              <a:gd name="connsiteX169" fmla="*/ 3713018 w 7232072"/>
              <a:gd name="connsiteY169" fmla="*/ 1533236 h 1584631"/>
              <a:gd name="connsiteX170" fmla="*/ 3694545 w 7232072"/>
              <a:gd name="connsiteY170" fmla="*/ 1496291 h 1584631"/>
              <a:gd name="connsiteX171" fmla="*/ 3629891 w 7232072"/>
              <a:gd name="connsiteY171" fmla="*/ 1450109 h 1584631"/>
              <a:gd name="connsiteX172" fmla="*/ 3611418 w 7232072"/>
              <a:gd name="connsiteY172" fmla="*/ 1422400 h 1584631"/>
              <a:gd name="connsiteX173" fmla="*/ 3583709 w 7232072"/>
              <a:gd name="connsiteY173" fmla="*/ 1394691 h 1584631"/>
              <a:gd name="connsiteX174" fmla="*/ 3574472 w 7232072"/>
              <a:gd name="connsiteY174" fmla="*/ 1357746 h 1584631"/>
              <a:gd name="connsiteX175" fmla="*/ 3556000 w 7232072"/>
              <a:gd name="connsiteY175" fmla="*/ 1320800 h 1584631"/>
              <a:gd name="connsiteX176" fmla="*/ 3519054 w 7232072"/>
              <a:gd name="connsiteY176" fmla="*/ 1246909 h 1584631"/>
              <a:gd name="connsiteX177" fmla="*/ 3509818 w 7232072"/>
              <a:gd name="connsiteY177" fmla="*/ 1219200 h 1584631"/>
              <a:gd name="connsiteX178" fmla="*/ 3491345 w 7232072"/>
              <a:gd name="connsiteY178" fmla="*/ 1136073 h 1584631"/>
              <a:gd name="connsiteX179" fmla="*/ 3500581 w 7232072"/>
              <a:gd name="connsiteY179" fmla="*/ 1016000 h 1584631"/>
              <a:gd name="connsiteX180" fmla="*/ 3509818 w 7232072"/>
              <a:gd name="connsiteY180" fmla="*/ 988291 h 1584631"/>
              <a:gd name="connsiteX181" fmla="*/ 3565236 w 7232072"/>
              <a:gd name="connsiteY181" fmla="*/ 951346 h 1584631"/>
              <a:gd name="connsiteX182" fmla="*/ 3860800 w 7232072"/>
              <a:gd name="connsiteY182" fmla="*/ 960582 h 1584631"/>
              <a:gd name="connsiteX183" fmla="*/ 3925454 w 7232072"/>
              <a:gd name="connsiteY183" fmla="*/ 1006764 h 1584631"/>
              <a:gd name="connsiteX184" fmla="*/ 3943927 w 7232072"/>
              <a:gd name="connsiteY184" fmla="*/ 1062182 h 1584631"/>
              <a:gd name="connsiteX185" fmla="*/ 3934691 w 7232072"/>
              <a:gd name="connsiteY185" fmla="*/ 1200727 h 1584631"/>
              <a:gd name="connsiteX186" fmla="*/ 3879272 w 7232072"/>
              <a:gd name="connsiteY186" fmla="*/ 1237673 h 1584631"/>
              <a:gd name="connsiteX187" fmla="*/ 3851563 w 7232072"/>
              <a:gd name="connsiteY187" fmla="*/ 1256146 h 1584631"/>
              <a:gd name="connsiteX188" fmla="*/ 3685309 w 7232072"/>
              <a:gd name="connsiteY188" fmla="*/ 1237673 h 1584631"/>
              <a:gd name="connsiteX189" fmla="*/ 3657600 w 7232072"/>
              <a:gd name="connsiteY189" fmla="*/ 1219200 h 1584631"/>
              <a:gd name="connsiteX190" fmla="*/ 3620654 w 7232072"/>
              <a:gd name="connsiteY190" fmla="*/ 1154546 h 1584631"/>
              <a:gd name="connsiteX191" fmla="*/ 3611418 w 7232072"/>
              <a:gd name="connsiteY191" fmla="*/ 1108364 h 1584631"/>
              <a:gd name="connsiteX192" fmla="*/ 3592945 w 7232072"/>
              <a:gd name="connsiteY192" fmla="*/ 1080655 h 1584631"/>
              <a:gd name="connsiteX193" fmla="*/ 3556000 w 7232072"/>
              <a:gd name="connsiteY193" fmla="*/ 1016000 h 1584631"/>
              <a:gd name="connsiteX194" fmla="*/ 3528291 w 7232072"/>
              <a:gd name="connsiteY194" fmla="*/ 997527 h 1584631"/>
              <a:gd name="connsiteX195" fmla="*/ 3519054 w 7232072"/>
              <a:gd name="connsiteY195" fmla="*/ 969818 h 1584631"/>
              <a:gd name="connsiteX196" fmla="*/ 3500581 w 7232072"/>
              <a:gd name="connsiteY196" fmla="*/ 942109 h 1584631"/>
              <a:gd name="connsiteX197" fmla="*/ 3445163 w 7232072"/>
              <a:gd name="connsiteY197" fmla="*/ 877455 h 1584631"/>
              <a:gd name="connsiteX198" fmla="*/ 3389745 w 7232072"/>
              <a:gd name="connsiteY198" fmla="*/ 840509 h 1584631"/>
              <a:gd name="connsiteX199" fmla="*/ 3325091 w 7232072"/>
              <a:gd name="connsiteY199" fmla="*/ 812800 h 1584631"/>
              <a:gd name="connsiteX200" fmla="*/ 3306618 w 7232072"/>
              <a:gd name="connsiteY200" fmla="*/ 775855 h 1584631"/>
              <a:gd name="connsiteX201" fmla="*/ 3269672 w 7232072"/>
              <a:gd name="connsiteY201" fmla="*/ 757382 h 1584631"/>
              <a:gd name="connsiteX202" fmla="*/ 3241963 w 7232072"/>
              <a:gd name="connsiteY202" fmla="*/ 738909 h 1584631"/>
              <a:gd name="connsiteX203" fmla="*/ 3205018 w 7232072"/>
              <a:gd name="connsiteY203" fmla="*/ 720436 h 1584631"/>
              <a:gd name="connsiteX204" fmla="*/ 3158836 w 7232072"/>
              <a:gd name="connsiteY204" fmla="*/ 692727 h 1584631"/>
              <a:gd name="connsiteX205" fmla="*/ 3121891 w 7232072"/>
              <a:gd name="connsiteY205" fmla="*/ 683491 h 1584631"/>
              <a:gd name="connsiteX206" fmla="*/ 3094181 w 7232072"/>
              <a:gd name="connsiteY206" fmla="*/ 674255 h 1584631"/>
              <a:gd name="connsiteX207" fmla="*/ 2983345 w 7232072"/>
              <a:gd name="connsiteY207" fmla="*/ 609600 h 1584631"/>
              <a:gd name="connsiteX208" fmla="*/ 2964872 w 7232072"/>
              <a:gd name="connsiteY208" fmla="*/ 581891 h 1584631"/>
              <a:gd name="connsiteX209" fmla="*/ 2890981 w 7232072"/>
              <a:gd name="connsiteY209" fmla="*/ 554182 h 1584631"/>
              <a:gd name="connsiteX210" fmla="*/ 2863272 w 7232072"/>
              <a:gd name="connsiteY210" fmla="*/ 544946 h 1584631"/>
              <a:gd name="connsiteX211" fmla="*/ 2807854 w 7232072"/>
              <a:gd name="connsiteY211" fmla="*/ 498764 h 1584631"/>
              <a:gd name="connsiteX212" fmla="*/ 2752436 w 7232072"/>
              <a:gd name="connsiteY212" fmla="*/ 452582 h 1584631"/>
              <a:gd name="connsiteX213" fmla="*/ 2678545 w 7232072"/>
              <a:gd name="connsiteY213" fmla="*/ 415636 h 1584631"/>
              <a:gd name="connsiteX214" fmla="*/ 2613891 w 7232072"/>
              <a:gd name="connsiteY214" fmla="*/ 378691 h 1584631"/>
              <a:gd name="connsiteX215" fmla="*/ 2586181 w 7232072"/>
              <a:gd name="connsiteY215" fmla="*/ 360218 h 1584631"/>
              <a:gd name="connsiteX216" fmla="*/ 2438400 w 7232072"/>
              <a:gd name="connsiteY216" fmla="*/ 332509 h 1584631"/>
              <a:gd name="connsiteX217" fmla="*/ 2216727 w 7232072"/>
              <a:gd name="connsiteY217" fmla="*/ 350982 h 1584631"/>
              <a:gd name="connsiteX218" fmla="*/ 2189018 w 7232072"/>
              <a:gd name="connsiteY218" fmla="*/ 360218 h 1584631"/>
              <a:gd name="connsiteX219" fmla="*/ 2152072 w 7232072"/>
              <a:gd name="connsiteY219" fmla="*/ 369455 h 1584631"/>
              <a:gd name="connsiteX220" fmla="*/ 2096654 w 7232072"/>
              <a:gd name="connsiteY220" fmla="*/ 406400 h 1584631"/>
              <a:gd name="connsiteX221" fmla="*/ 2087418 w 7232072"/>
              <a:gd name="connsiteY221" fmla="*/ 434109 h 1584631"/>
              <a:gd name="connsiteX222" fmla="*/ 2050472 w 7232072"/>
              <a:gd name="connsiteY222" fmla="*/ 461818 h 1584631"/>
              <a:gd name="connsiteX223" fmla="*/ 2022763 w 7232072"/>
              <a:gd name="connsiteY223" fmla="*/ 489527 h 1584631"/>
              <a:gd name="connsiteX224" fmla="*/ 1976581 w 7232072"/>
              <a:gd name="connsiteY224" fmla="*/ 581891 h 1584631"/>
              <a:gd name="connsiteX225" fmla="*/ 1967345 w 7232072"/>
              <a:gd name="connsiteY225" fmla="*/ 618836 h 1584631"/>
              <a:gd name="connsiteX226" fmla="*/ 1948872 w 7232072"/>
              <a:gd name="connsiteY226" fmla="*/ 646546 h 1584631"/>
              <a:gd name="connsiteX227" fmla="*/ 1939636 w 7232072"/>
              <a:gd name="connsiteY227" fmla="*/ 692727 h 1584631"/>
              <a:gd name="connsiteX228" fmla="*/ 1930400 w 7232072"/>
              <a:gd name="connsiteY228" fmla="*/ 720436 h 1584631"/>
              <a:gd name="connsiteX229" fmla="*/ 1921163 w 7232072"/>
              <a:gd name="connsiteY229" fmla="*/ 794327 h 1584631"/>
              <a:gd name="connsiteX230" fmla="*/ 1911927 w 7232072"/>
              <a:gd name="connsiteY230" fmla="*/ 822036 h 1584631"/>
              <a:gd name="connsiteX231" fmla="*/ 1902691 w 7232072"/>
              <a:gd name="connsiteY231" fmla="*/ 868218 h 1584631"/>
              <a:gd name="connsiteX232" fmla="*/ 1893454 w 7232072"/>
              <a:gd name="connsiteY232" fmla="*/ 923636 h 1584631"/>
              <a:gd name="connsiteX233" fmla="*/ 1865745 w 7232072"/>
              <a:gd name="connsiteY233" fmla="*/ 1016000 h 1584631"/>
              <a:gd name="connsiteX234" fmla="*/ 1856509 w 7232072"/>
              <a:gd name="connsiteY234" fmla="*/ 1043709 h 1584631"/>
              <a:gd name="connsiteX235" fmla="*/ 1838036 w 7232072"/>
              <a:gd name="connsiteY235" fmla="*/ 1071418 h 1584631"/>
              <a:gd name="connsiteX236" fmla="*/ 1810327 w 7232072"/>
              <a:gd name="connsiteY236" fmla="*/ 1126836 h 1584631"/>
              <a:gd name="connsiteX237" fmla="*/ 1801091 w 7232072"/>
              <a:gd name="connsiteY237" fmla="*/ 1154546 h 1584631"/>
              <a:gd name="connsiteX238" fmla="*/ 1717963 w 7232072"/>
              <a:gd name="connsiteY238" fmla="*/ 1228436 h 1584631"/>
              <a:gd name="connsiteX239" fmla="*/ 1681018 w 7232072"/>
              <a:gd name="connsiteY239" fmla="*/ 1256146 h 1584631"/>
              <a:gd name="connsiteX240" fmla="*/ 1625600 w 7232072"/>
              <a:gd name="connsiteY240" fmla="*/ 1293091 h 1584631"/>
              <a:gd name="connsiteX241" fmla="*/ 1570181 w 7232072"/>
              <a:gd name="connsiteY241" fmla="*/ 1311564 h 1584631"/>
              <a:gd name="connsiteX242" fmla="*/ 1487054 w 7232072"/>
              <a:gd name="connsiteY242" fmla="*/ 1302327 h 1584631"/>
              <a:gd name="connsiteX243" fmla="*/ 1431636 w 7232072"/>
              <a:gd name="connsiteY243" fmla="*/ 1283855 h 1584631"/>
              <a:gd name="connsiteX244" fmla="*/ 1394691 w 7232072"/>
              <a:gd name="connsiteY244" fmla="*/ 1200727 h 1584631"/>
              <a:gd name="connsiteX245" fmla="*/ 1385454 w 7232072"/>
              <a:gd name="connsiteY245" fmla="*/ 1173018 h 1584631"/>
              <a:gd name="connsiteX246" fmla="*/ 1394691 w 7232072"/>
              <a:gd name="connsiteY246" fmla="*/ 738909 h 1584631"/>
              <a:gd name="connsiteX247" fmla="*/ 1422400 w 7232072"/>
              <a:gd name="connsiteY247" fmla="*/ 637309 h 1584631"/>
              <a:gd name="connsiteX248" fmla="*/ 1450109 w 7232072"/>
              <a:gd name="connsiteY248" fmla="*/ 618836 h 1584631"/>
              <a:gd name="connsiteX249" fmla="*/ 1459345 w 7232072"/>
              <a:gd name="connsiteY249" fmla="*/ 591127 h 1584631"/>
              <a:gd name="connsiteX250" fmla="*/ 1496291 w 7232072"/>
              <a:gd name="connsiteY250" fmla="*/ 581891 h 1584631"/>
              <a:gd name="connsiteX251" fmla="*/ 1551709 w 7232072"/>
              <a:gd name="connsiteY251" fmla="*/ 563418 h 1584631"/>
              <a:gd name="connsiteX252" fmla="*/ 1579418 w 7232072"/>
              <a:gd name="connsiteY252" fmla="*/ 554182 h 1584631"/>
              <a:gd name="connsiteX253" fmla="*/ 1671781 w 7232072"/>
              <a:gd name="connsiteY253" fmla="*/ 544946 h 1584631"/>
              <a:gd name="connsiteX254" fmla="*/ 1764145 w 7232072"/>
              <a:gd name="connsiteY254" fmla="*/ 554182 h 1584631"/>
              <a:gd name="connsiteX255" fmla="*/ 1801091 w 7232072"/>
              <a:gd name="connsiteY255" fmla="*/ 609600 h 1584631"/>
              <a:gd name="connsiteX256" fmla="*/ 1791854 w 7232072"/>
              <a:gd name="connsiteY256" fmla="*/ 665018 h 1584631"/>
              <a:gd name="connsiteX257" fmla="*/ 1764145 w 7232072"/>
              <a:gd name="connsiteY257" fmla="*/ 674255 h 1584631"/>
              <a:gd name="connsiteX258" fmla="*/ 1459345 w 7232072"/>
              <a:gd name="connsiteY258" fmla="*/ 665018 h 1584631"/>
              <a:gd name="connsiteX259" fmla="*/ 1431636 w 7232072"/>
              <a:gd name="connsiteY259" fmla="*/ 655782 h 1584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</a:cxnLst>
            <a:rect l="l" t="t" r="r" b="b"/>
            <a:pathLst>
              <a:path w="7232072" h="1584631">
                <a:moveTo>
                  <a:pt x="0" y="720436"/>
                </a:moveTo>
                <a:cubicBezTo>
                  <a:pt x="4540" y="665959"/>
                  <a:pt x="-1042" y="627422"/>
                  <a:pt x="18472" y="581891"/>
                </a:cubicBezTo>
                <a:cubicBezTo>
                  <a:pt x="23896" y="569236"/>
                  <a:pt x="27209" y="554682"/>
                  <a:pt x="36945" y="544946"/>
                </a:cubicBezTo>
                <a:cubicBezTo>
                  <a:pt x="56178" y="525713"/>
                  <a:pt x="124680" y="477987"/>
                  <a:pt x="157018" y="461818"/>
                </a:cubicBezTo>
                <a:cubicBezTo>
                  <a:pt x="165726" y="457464"/>
                  <a:pt x="175611" y="456000"/>
                  <a:pt x="184727" y="452582"/>
                </a:cubicBezTo>
                <a:cubicBezTo>
                  <a:pt x="200251" y="446760"/>
                  <a:pt x="215028" y="438873"/>
                  <a:pt x="230909" y="434109"/>
                </a:cubicBezTo>
                <a:cubicBezTo>
                  <a:pt x="245946" y="429598"/>
                  <a:pt x="261861" y="428681"/>
                  <a:pt x="277091" y="424873"/>
                </a:cubicBezTo>
                <a:cubicBezTo>
                  <a:pt x="286536" y="422512"/>
                  <a:pt x="295162" y="417013"/>
                  <a:pt x="304800" y="415636"/>
                </a:cubicBezTo>
                <a:cubicBezTo>
                  <a:pt x="358091" y="408023"/>
                  <a:pt x="513916" y="399680"/>
                  <a:pt x="554181" y="397164"/>
                </a:cubicBezTo>
                <a:lnTo>
                  <a:pt x="969818" y="415636"/>
                </a:lnTo>
                <a:cubicBezTo>
                  <a:pt x="982488" y="416412"/>
                  <a:pt x="994877" y="420416"/>
                  <a:pt x="1006763" y="424873"/>
                </a:cubicBezTo>
                <a:cubicBezTo>
                  <a:pt x="1189288" y="493322"/>
                  <a:pt x="933866" y="406733"/>
                  <a:pt x="1071418" y="452582"/>
                </a:cubicBezTo>
                <a:cubicBezTo>
                  <a:pt x="1146197" y="502435"/>
                  <a:pt x="1046610" y="440530"/>
                  <a:pt x="1136072" y="480291"/>
                </a:cubicBezTo>
                <a:cubicBezTo>
                  <a:pt x="1152477" y="487582"/>
                  <a:pt x="1165911" y="500571"/>
                  <a:pt x="1182254" y="508000"/>
                </a:cubicBezTo>
                <a:cubicBezTo>
                  <a:pt x="1219266" y="524824"/>
                  <a:pt x="1242508" y="522010"/>
                  <a:pt x="1274618" y="544946"/>
                </a:cubicBezTo>
                <a:cubicBezTo>
                  <a:pt x="1285247" y="552538"/>
                  <a:pt x="1292292" y="564293"/>
                  <a:pt x="1302327" y="572655"/>
                </a:cubicBezTo>
                <a:cubicBezTo>
                  <a:pt x="1310855" y="579761"/>
                  <a:pt x="1321508" y="584021"/>
                  <a:pt x="1330036" y="591127"/>
                </a:cubicBezTo>
                <a:cubicBezTo>
                  <a:pt x="1340071" y="599489"/>
                  <a:pt x="1347710" y="610474"/>
                  <a:pt x="1357745" y="618836"/>
                </a:cubicBezTo>
                <a:cubicBezTo>
                  <a:pt x="1366273" y="625943"/>
                  <a:pt x="1375525" y="632344"/>
                  <a:pt x="1385454" y="637309"/>
                </a:cubicBezTo>
                <a:cubicBezTo>
                  <a:pt x="1424786" y="656976"/>
                  <a:pt x="1403817" y="633256"/>
                  <a:pt x="1440872" y="665018"/>
                </a:cubicBezTo>
                <a:cubicBezTo>
                  <a:pt x="1454096" y="676352"/>
                  <a:pt x="1463327" y="692303"/>
                  <a:pt x="1477818" y="701964"/>
                </a:cubicBezTo>
                <a:cubicBezTo>
                  <a:pt x="1494271" y="712932"/>
                  <a:pt x="1531037" y="721722"/>
                  <a:pt x="1551709" y="729673"/>
                </a:cubicBezTo>
                <a:cubicBezTo>
                  <a:pt x="1582658" y="741577"/>
                  <a:pt x="1616482" y="748225"/>
                  <a:pt x="1644072" y="766618"/>
                </a:cubicBezTo>
                <a:cubicBezTo>
                  <a:pt x="1662545" y="778933"/>
                  <a:pt x="1678877" y="795319"/>
                  <a:pt x="1699491" y="803564"/>
                </a:cubicBezTo>
                <a:cubicBezTo>
                  <a:pt x="1714885" y="809721"/>
                  <a:pt x="1730148" y="816215"/>
                  <a:pt x="1745672" y="822036"/>
                </a:cubicBezTo>
                <a:cubicBezTo>
                  <a:pt x="1754788" y="825455"/>
                  <a:pt x="1764870" y="826545"/>
                  <a:pt x="1773381" y="831273"/>
                </a:cubicBezTo>
                <a:cubicBezTo>
                  <a:pt x="1792789" y="842055"/>
                  <a:pt x="1808942" y="858289"/>
                  <a:pt x="1828800" y="868218"/>
                </a:cubicBezTo>
                <a:lnTo>
                  <a:pt x="1902691" y="905164"/>
                </a:lnTo>
                <a:cubicBezTo>
                  <a:pt x="1929978" y="918808"/>
                  <a:pt x="1956339" y="933265"/>
                  <a:pt x="1985818" y="942109"/>
                </a:cubicBezTo>
                <a:cubicBezTo>
                  <a:pt x="2000855" y="946620"/>
                  <a:pt x="2016606" y="948267"/>
                  <a:pt x="2032000" y="951346"/>
                </a:cubicBezTo>
                <a:cubicBezTo>
                  <a:pt x="2044315" y="960582"/>
                  <a:pt x="2054878" y="972803"/>
                  <a:pt x="2068945" y="979055"/>
                </a:cubicBezTo>
                <a:cubicBezTo>
                  <a:pt x="2083291" y="985431"/>
                  <a:pt x="2100090" y="983780"/>
                  <a:pt x="2115127" y="988291"/>
                </a:cubicBezTo>
                <a:cubicBezTo>
                  <a:pt x="2223917" y="1020928"/>
                  <a:pt x="2085630" y="997304"/>
                  <a:pt x="2235200" y="1016000"/>
                </a:cubicBezTo>
                <a:lnTo>
                  <a:pt x="3325091" y="997527"/>
                </a:lnTo>
                <a:cubicBezTo>
                  <a:pt x="3346855" y="997005"/>
                  <a:pt x="3368532" y="993186"/>
                  <a:pt x="3389745" y="988291"/>
                </a:cubicBezTo>
                <a:cubicBezTo>
                  <a:pt x="3408718" y="983913"/>
                  <a:pt x="3426690" y="975976"/>
                  <a:pt x="3445163" y="969818"/>
                </a:cubicBezTo>
                <a:cubicBezTo>
                  <a:pt x="3484909" y="956569"/>
                  <a:pt x="3463434" y="962941"/>
                  <a:pt x="3509818" y="951346"/>
                </a:cubicBezTo>
                <a:cubicBezTo>
                  <a:pt x="3534448" y="939031"/>
                  <a:pt x="3564237" y="933872"/>
                  <a:pt x="3583709" y="914400"/>
                </a:cubicBezTo>
                <a:cubicBezTo>
                  <a:pt x="3627538" y="870571"/>
                  <a:pt x="3604132" y="882963"/>
                  <a:pt x="3648363" y="868218"/>
                </a:cubicBezTo>
                <a:cubicBezTo>
                  <a:pt x="3657599" y="858982"/>
                  <a:pt x="3667710" y="850544"/>
                  <a:pt x="3676072" y="840509"/>
                </a:cubicBezTo>
                <a:cubicBezTo>
                  <a:pt x="3683179" y="831981"/>
                  <a:pt x="3686696" y="820649"/>
                  <a:pt x="3694545" y="812800"/>
                </a:cubicBezTo>
                <a:cubicBezTo>
                  <a:pt x="3735090" y="772256"/>
                  <a:pt x="3722491" y="798083"/>
                  <a:pt x="3759200" y="766618"/>
                </a:cubicBezTo>
                <a:cubicBezTo>
                  <a:pt x="3772423" y="755284"/>
                  <a:pt x="3783038" y="741141"/>
                  <a:pt x="3796145" y="729673"/>
                </a:cubicBezTo>
                <a:cubicBezTo>
                  <a:pt x="3807730" y="719536"/>
                  <a:pt x="3821403" y="711982"/>
                  <a:pt x="3833091" y="701964"/>
                </a:cubicBezTo>
                <a:cubicBezTo>
                  <a:pt x="3903461" y="641648"/>
                  <a:pt x="3815514" y="710305"/>
                  <a:pt x="3888509" y="637309"/>
                </a:cubicBezTo>
                <a:cubicBezTo>
                  <a:pt x="3914980" y="610838"/>
                  <a:pt x="3913878" y="624624"/>
                  <a:pt x="3943927" y="609600"/>
                </a:cubicBezTo>
                <a:cubicBezTo>
                  <a:pt x="3959984" y="601572"/>
                  <a:pt x="3973441" y="588558"/>
                  <a:pt x="3990109" y="581891"/>
                </a:cubicBezTo>
                <a:cubicBezTo>
                  <a:pt x="4004685" y="576061"/>
                  <a:pt x="4021061" y="576463"/>
                  <a:pt x="4036291" y="572655"/>
                </a:cubicBezTo>
                <a:cubicBezTo>
                  <a:pt x="4045736" y="570294"/>
                  <a:pt x="4054496" y="565530"/>
                  <a:pt x="4064000" y="563418"/>
                </a:cubicBezTo>
                <a:cubicBezTo>
                  <a:pt x="4105455" y="554206"/>
                  <a:pt x="4162532" y="549392"/>
                  <a:pt x="4202545" y="544946"/>
                </a:cubicBezTo>
                <a:cubicBezTo>
                  <a:pt x="4380498" y="500455"/>
                  <a:pt x="4254666" y="528478"/>
                  <a:pt x="4682836" y="544946"/>
                </a:cubicBezTo>
                <a:cubicBezTo>
                  <a:pt x="4703249" y="545731"/>
                  <a:pt x="4727663" y="558461"/>
                  <a:pt x="4747491" y="563418"/>
                </a:cubicBezTo>
                <a:cubicBezTo>
                  <a:pt x="4762721" y="567226"/>
                  <a:pt x="4778278" y="569576"/>
                  <a:pt x="4793672" y="572655"/>
                </a:cubicBezTo>
                <a:cubicBezTo>
                  <a:pt x="4802908" y="578812"/>
                  <a:pt x="4811452" y="586163"/>
                  <a:pt x="4821381" y="591127"/>
                </a:cubicBezTo>
                <a:cubicBezTo>
                  <a:pt x="4839744" y="600308"/>
                  <a:pt x="4905739" y="623763"/>
                  <a:pt x="4922981" y="628073"/>
                </a:cubicBezTo>
                <a:cubicBezTo>
                  <a:pt x="4935296" y="631152"/>
                  <a:pt x="4947884" y="633295"/>
                  <a:pt x="4959927" y="637309"/>
                </a:cubicBezTo>
                <a:cubicBezTo>
                  <a:pt x="5051067" y="667689"/>
                  <a:pt x="4961084" y="646777"/>
                  <a:pt x="5052291" y="665018"/>
                </a:cubicBezTo>
                <a:cubicBezTo>
                  <a:pt x="5061527" y="671176"/>
                  <a:pt x="5070071" y="678527"/>
                  <a:pt x="5080000" y="683491"/>
                </a:cubicBezTo>
                <a:cubicBezTo>
                  <a:pt x="5088708" y="687845"/>
                  <a:pt x="5099198" y="687999"/>
                  <a:pt x="5107709" y="692727"/>
                </a:cubicBezTo>
                <a:cubicBezTo>
                  <a:pt x="5127117" y="703509"/>
                  <a:pt x="5144654" y="717358"/>
                  <a:pt x="5163127" y="729673"/>
                </a:cubicBezTo>
                <a:cubicBezTo>
                  <a:pt x="5172363" y="735831"/>
                  <a:pt x="5180067" y="745454"/>
                  <a:pt x="5190836" y="748146"/>
                </a:cubicBezTo>
                <a:lnTo>
                  <a:pt x="5227781" y="757382"/>
                </a:lnTo>
                <a:cubicBezTo>
                  <a:pt x="5384078" y="835529"/>
                  <a:pt x="5212185" y="742282"/>
                  <a:pt x="5310909" y="812800"/>
                </a:cubicBezTo>
                <a:cubicBezTo>
                  <a:pt x="5322113" y="820803"/>
                  <a:pt x="5335070" y="826159"/>
                  <a:pt x="5347854" y="831273"/>
                </a:cubicBezTo>
                <a:cubicBezTo>
                  <a:pt x="5365933" y="838505"/>
                  <a:pt x="5387070" y="838945"/>
                  <a:pt x="5403272" y="849746"/>
                </a:cubicBezTo>
                <a:cubicBezTo>
                  <a:pt x="5426240" y="865058"/>
                  <a:pt x="5441143" y="876647"/>
                  <a:pt x="5467927" y="886691"/>
                </a:cubicBezTo>
                <a:cubicBezTo>
                  <a:pt x="5486883" y="893799"/>
                  <a:pt x="5533508" y="900777"/>
                  <a:pt x="5551054" y="905164"/>
                </a:cubicBezTo>
                <a:cubicBezTo>
                  <a:pt x="5560499" y="907525"/>
                  <a:pt x="5569318" y="912039"/>
                  <a:pt x="5578763" y="914400"/>
                </a:cubicBezTo>
                <a:cubicBezTo>
                  <a:pt x="5593993" y="918207"/>
                  <a:pt x="5609799" y="919505"/>
                  <a:pt x="5624945" y="923636"/>
                </a:cubicBezTo>
                <a:cubicBezTo>
                  <a:pt x="5643731" y="928759"/>
                  <a:pt x="5661087" y="939355"/>
                  <a:pt x="5680363" y="942109"/>
                </a:cubicBezTo>
                <a:lnTo>
                  <a:pt x="5745018" y="951346"/>
                </a:lnTo>
                <a:cubicBezTo>
                  <a:pt x="5759129" y="956990"/>
                  <a:pt x="5799613" y="974231"/>
                  <a:pt x="5818909" y="979055"/>
                </a:cubicBezTo>
                <a:cubicBezTo>
                  <a:pt x="5857928" y="988810"/>
                  <a:pt x="5889086" y="991272"/>
                  <a:pt x="5929745" y="997527"/>
                </a:cubicBezTo>
                <a:cubicBezTo>
                  <a:pt x="5948255" y="1000375"/>
                  <a:pt x="5966690" y="1003685"/>
                  <a:pt x="5985163" y="1006764"/>
                </a:cubicBezTo>
                <a:cubicBezTo>
                  <a:pt x="6179127" y="1003685"/>
                  <a:pt x="6373365" y="1008288"/>
                  <a:pt x="6567054" y="997527"/>
                </a:cubicBezTo>
                <a:cubicBezTo>
                  <a:pt x="6691117" y="990635"/>
                  <a:pt x="6614322" y="976773"/>
                  <a:pt x="6677891" y="951346"/>
                </a:cubicBezTo>
                <a:cubicBezTo>
                  <a:pt x="6731245" y="930005"/>
                  <a:pt x="6741886" y="939950"/>
                  <a:pt x="6788727" y="914400"/>
                </a:cubicBezTo>
                <a:cubicBezTo>
                  <a:pt x="6881777" y="863646"/>
                  <a:pt x="6807129" y="886710"/>
                  <a:pt x="6881091" y="868218"/>
                </a:cubicBezTo>
                <a:cubicBezTo>
                  <a:pt x="6887248" y="858982"/>
                  <a:pt x="6890150" y="846392"/>
                  <a:pt x="6899563" y="840509"/>
                </a:cubicBezTo>
                <a:cubicBezTo>
                  <a:pt x="6916075" y="830189"/>
                  <a:pt x="6954981" y="822036"/>
                  <a:pt x="6954981" y="822036"/>
                </a:cubicBezTo>
                <a:cubicBezTo>
                  <a:pt x="6967296" y="806642"/>
                  <a:pt x="6976959" y="788684"/>
                  <a:pt x="6991927" y="775855"/>
                </a:cubicBezTo>
                <a:cubicBezTo>
                  <a:pt x="6999319" y="769519"/>
                  <a:pt x="7011183" y="771449"/>
                  <a:pt x="7019636" y="766618"/>
                </a:cubicBezTo>
                <a:cubicBezTo>
                  <a:pt x="7033001" y="758980"/>
                  <a:pt x="7043527" y="747068"/>
                  <a:pt x="7056581" y="738909"/>
                </a:cubicBezTo>
                <a:cubicBezTo>
                  <a:pt x="7068257" y="731611"/>
                  <a:pt x="7081572" y="727267"/>
                  <a:pt x="7093527" y="720436"/>
                </a:cubicBezTo>
                <a:cubicBezTo>
                  <a:pt x="7103165" y="714929"/>
                  <a:pt x="7112000" y="708121"/>
                  <a:pt x="7121236" y="701964"/>
                </a:cubicBezTo>
                <a:cubicBezTo>
                  <a:pt x="7163646" y="638350"/>
                  <a:pt x="7109462" y="715701"/>
                  <a:pt x="7176654" y="637309"/>
                </a:cubicBezTo>
                <a:cubicBezTo>
                  <a:pt x="7189151" y="622729"/>
                  <a:pt x="7207048" y="589034"/>
                  <a:pt x="7213600" y="572655"/>
                </a:cubicBezTo>
                <a:cubicBezTo>
                  <a:pt x="7220832" y="554576"/>
                  <a:pt x="7232072" y="517236"/>
                  <a:pt x="7232072" y="517236"/>
                </a:cubicBezTo>
                <a:cubicBezTo>
                  <a:pt x="7225915" y="474133"/>
                  <a:pt x="7223572" y="430310"/>
                  <a:pt x="7213600" y="387927"/>
                </a:cubicBezTo>
                <a:cubicBezTo>
                  <a:pt x="7209655" y="371162"/>
                  <a:pt x="7165025" y="328162"/>
                  <a:pt x="7158181" y="323273"/>
                </a:cubicBezTo>
                <a:cubicBezTo>
                  <a:pt x="7150258" y="317614"/>
                  <a:pt x="7139180" y="318390"/>
                  <a:pt x="7130472" y="314036"/>
                </a:cubicBezTo>
                <a:cubicBezTo>
                  <a:pt x="7114415" y="306007"/>
                  <a:pt x="7100348" y="294355"/>
                  <a:pt x="7084291" y="286327"/>
                </a:cubicBezTo>
                <a:cubicBezTo>
                  <a:pt x="7072555" y="280459"/>
                  <a:pt x="7029498" y="269827"/>
                  <a:pt x="7019636" y="267855"/>
                </a:cubicBezTo>
                <a:cubicBezTo>
                  <a:pt x="6987579" y="261443"/>
                  <a:pt x="6930637" y="253821"/>
                  <a:pt x="6899563" y="249382"/>
                </a:cubicBezTo>
                <a:cubicBezTo>
                  <a:pt x="6736387" y="252461"/>
                  <a:pt x="6573030" y="250330"/>
                  <a:pt x="6410036" y="258618"/>
                </a:cubicBezTo>
                <a:cubicBezTo>
                  <a:pt x="6390589" y="259607"/>
                  <a:pt x="6373712" y="273272"/>
                  <a:pt x="6354618" y="277091"/>
                </a:cubicBezTo>
                <a:cubicBezTo>
                  <a:pt x="6298889" y="288236"/>
                  <a:pt x="6323329" y="281362"/>
                  <a:pt x="6280727" y="295564"/>
                </a:cubicBezTo>
                <a:cubicBezTo>
                  <a:pt x="6238380" y="359083"/>
                  <a:pt x="6264843" y="343961"/>
                  <a:pt x="6216072" y="360218"/>
                </a:cubicBezTo>
                <a:cubicBezTo>
                  <a:pt x="6192165" y="384125"/>
                  <a:pt x="6166086" y="413826"/>
                  <a:pt x="6132945" y="424873"/>
                </a:cubicBezTo>
                <a:lnTo>
                  <a:pt x="6105236" y="434109"/>
                </a:lnTo>
                <a:lnTo>
                  <a:pt x="6049818" y="471055"/>
                </a:lnTo>
                <a:lnTo>
                  <a:pt x="6022109" y="489527"/>
                </a:lnTo>
                <a:cubicBezTo>
                  <a:pt x="5980795" y="551497"/>
                  <a:pt x="6029463" y="490782"/>
                  <a:pt x="5975927" y="526473"/>
                </a:cubicBezTo>
                <a:cubicBezTo>
                  <a:pt x="5965059" y="533719"/>
                  <a:pt x="5958253" y="545820"/>
                  <a:pt x="5948218" y="554182"/>
                </a:cubicBezTo>
                <a:cubicBezTo>
                  <a:pt x="5924344" y="574077"/>
                  <a:pt x="5920572" y="572634"/>
                  <a:pt x="5892800" y="581891"/>
                </a:cubicBezTo>
                <a:cubicBezTo>
                  <a:pt x="5886642" y="591127"/>
                  <a:pt x="5882176" y="601751"/>
                  <a:pt x="5874327" y="609600"/>
                </a:cubicBezTo>
                <a:cubicBezTo>
                  <a:pt x="5866478" y="617449"/>
                  <a:pt x="5853928" y="619719"/>
                  <a:pt x="5846618" y="628073"/>
                </a:cubicBezTo>
                <a:cubicBezTo>
                  <a:pt x="5831998" y="644781"/>
                  <a:pt x="5821987" y="665018"/>
                  <a:pt x="5809672" y="683491"/>
                </a:cubicBezTo>
                <a:cubicBezTo>
                  <a:pt x="5802426" y="694359"/>
                  <a:pt x="5791199" y="701964"/>
                  <a:pt x="5781963" y="711200"/>
                </a:cubicBezTo>
                <a:cubicBezTo>
                  <a:pt x="5759360" y="779010"/>
                  <a:pt x="5777260" y="752850"/>
                  <a:pt x="5735781" y="794327"/>
                </a:cubicBezTo>
                <a:lnTo>
                  <a:pt x="5717309" y="849746"/>
                </a:lnTo>
                <a:cubicBezTo>
                  <a:pt x="5714230" y="858982"/>
                  <a:pt x="5714956" y="870571"/>
                  <a:pt x="5708072" y="877455"/>
                </a:cubicBezTo>
                <a:cubicBezTo>
                  <a:pt x="5698836" y="886691"/>
                  <a:pt x="5690398" y="896802"/>
                  <a:pt x="5680363" y="905164"/>
                </a:cubicBezTo>
                <a:cubicBezTo>
                  <a:pt x="5671835" y="912270"/>
                  <a:pt x="5662583" y="918672"/>
                  <a:pt x="5652654" y="923636"/>
                </a:cubicBezTo>
                <a:cubicBezTo>
                  <a:pt x="5643946" y="927990"/>
                  <a:pt x="5634181" y="929794"/>
                  <a:pt x="5624945" y="932873"/>
                </a:cubicBezTo>
                <a:cubicBezTo>
                  <a:pt x="5618787" y="923637"/>
                  <a:pt x="5610980" y="915308"/>
                  <a:pt x="5606472" y="905164"/>
                </a:cubicBezTo>
                <a:cubicBezTo>
                  <a:pt x="5586383" y="859962"/>
                  <a:pt x="5591160" y="854125"/>
                  <a:pt x="5578763" y="812800"/>
                </a:cubicBezTo>
                <a:cubicBezTo>
                  <a:pt x="5573168" y="794149"/>
                  <a:pt x="5568999" y="774798"/>
                  <a:pt x="5560291" y="757382"/>
                </a:cubicBezTo>
                <a:cubicBezTo>
                  <a:pt x="5554133" y="745067"/>
                  <a:pt x="5547242" y="733092"/>
                  <a:pt x="5541818" y="720436"/>
                </a:cubicBezTo>
                <a:cubicBezTo>
                  <a:pt x="5537983" y="711487"/>
                  <a:pt x="5537412" y="701180"/>
                  <a:pt x="5532581" y="692727"/>
                </a:cubicBezTo>
                <a:cubicBezTo>
                  <a:pt x="5495525" y="627881"/>
                  <a:pt x="5512727" y="684655"/>
                  <a:pt x="5486400" y="618836"/>
                </a:cubicBezTo>
                <a:cubicBezTo>
                  <a:pt x="5453428" y="536404"/>
                  <a:pt x="5484993" y="589016"/>
                  <a:pt x="5449454" y="535709"/>
                </a:cubicBezTo>
                <a:cubicBezTo>
                  <a:pt x="5443296" y="517236"/>
                  <a:pt x="5435703" y="499182"/>
                  <a:pt x="5430981" y="480291"/>
                </a:cubicBezTo>
                <a:cubicBezTo>
                  <a:pt x="5424824" y="455661"/>
                  <a:pt x="5426592" y="427524"/>
                  <a:pt x="5412509" y="406400"/>
                </a:cubicBezTo>
                <a:lnTo>
                  <a:pt x="5394036" y="378691"/>
                </a:lnTo>
                <a:cubicBezTo>
                  <a:pt x="5372076" y="312809"/>
                  <a:pt x="5403214" y="392456"/>
                  <a:pt x="5357091" y="323273"/>
                </a:cubicBezTo>
                <a:cubicBezTo>
                  <a:pt x="5301548" y="239960"/>
                  <a:pt x="5402049" y="355056"/>
                  <a:pt x="5329381" y="267855"/>
                </a:cubicBezTo>
                <a:cubicBezTo>
                  <a:pt x="5312014" y="247015"/>
                  <a:pt x="5297080" y="234883"/>
                  <a:pt x="5273963" y="221673"/>
                </a:cubicBezTo>
                <a:cubicBezTo>
                  <a:pt x="5262009" y="214842"/>
                  <a:pt x="5248222" y="211203"/>
                  <a:pt x="5237018" y="203200"/>
                </a:cubicBezTo>
                <a:cubicBezTo>
                  <a:pt x="5176482" y="159959"/>
                  <a:pt x="5241037" y="186067"/>
                  <a:pt x="5181600" y="166255"/>
                </a:cubicBezTo>
                <a:lnTo>
                  <a:pt x="5126181" y="129309"/>
                </a:lnTo>
                <a:cubicBezTo>
                  <a:pt x="5116945" y="123151"/>
                  <a:pt x="5109003" y="114346"/>
                  <a:pt x="5098472" y="110836"/>
                </a:cubicBezTo>
                <a:lnTo>
                  <a:pt x="5070763" y="101600"/>
                </a:lnTo>
                <a:cubicBezTo>
                  <a:pt x="5001198" y="55222"/>
                  <a:pt x="5089609" y="109677"/>
                  <a:pt x="5006109" y="73891"/>
                </a:cubicBezTo>
                <a:cubicBezTo>
                  <a:pt x="4995906" y="69518"/>
                  <a:pt x="4988329" y="60382"/>
                  <a:pt x="4978400" y="55418"/>
                </a:cubicBezTo>
                <a:cubicBezTo>
                  <a:pt x="4969692" y="51064"/>
                  <a:pt x="4959640" y="50017"/>
                  <a:pt x="4950691" y="46182"/>
                </a:cubicBezTo>
                <a:cubicBezTo>
                  <a:pt x="4938035" y="40758"/>
                  <a:pt x="4926529" y="32823"/>
                  <a:pt x="4913745" y="27709"/>
                </a:cubicBezTo>
                <a:cubicBezTo>
                  <a:pt x="4876262" y="12716"/>
                  <a:pt x="4857674" y="9073"/>
                  <a:pt x="4821381" y="0"/>
                </a:cubicBezTo>
                <a:cubicBezTo>
                  <a:pt x="4750569" y="3079"/>
                  <a:pt x="4679656" y="4359"/>
                  <a:pt x="4608945" y="9236"/>
                </a:cubicBezTo>
                <a:cubicBezTo>
                  <a:pt x="4585773" y="10834"/>
                  <a:pt x="4517795" y="23822"/>
                  <a:pt x="4498109" y="36946"/>
                </a:cubicBezTo>
                <a:lnTo>
                  <a:pt x="4442691" y="73891"/>
                </a:lnTo>
                <a:cubicBezTo>
                  <a:pt x="4409375" y="96101"/>
                  <a:pt x="4384869" y="109821"/>
                  <a:pt x="4359563" y="147782"/>
                </a:cubicBezTo>
                <a:cubicBezTo>
                  <a:pt x="4353406" y="157018"/>
                  <a:pt x="4346055" y="165562"/>
                  <a:pt x="4341091" y="175491"/>
                </a:cubicBezTo>
                <a:cubicBezTo>
                  <a:pt x="4336737" y="184199"/>
                  <a:pt x="4337936" y="195597"/>
                  <a:pt x="4331854" y="203200"/>
                </a:cubicBezTo>
                <a:cubicBezTo>
                  <a:pt x="4324919" y="211868"/>
                  <a:pt x="4313381" y="215515"/>
                  <a:pt x="4304145" y="221673"/>
                </a:cubicBezTo>
                <a:cubicBezTo>
                  <a:pt x="4301066" y="230909"/>
                  <a:pt x="4297021" y="239878"/>
                  <a:pt x="4294909" y="249382"/>
                </a:cubicBezTo>
                <a:cubicBezTo>
                  <a:pt x="4273235" y="346914"/>
                  <a:pt x="4297228" y="270132"/>
                  <a:pt x="4276436" y="332509"/>
                </a:cubicBezTo>
                <a:cubicBezTo>
                  <a:pt x="4279841" y="356345"/>
                  <a:pt x="4282011" y="399076"/>
                  <a:pt x="4294909" y="424873"/>
                </a:cubicBezTo>
                <a:cubicBezTo>
                  <a:pt x="4299873" y="434802"/>
                  <a:pt x="4304713" y="445648"/>
                  <a:pt x="4313381" y="452582"/>
                </a:cubicBezTo>
                <a:cubicBezTo>
                  <a:pt x="4320984" y="458664"/>
                  <a:pt x="4331854" y="458739"/>
                  <a:pt x="4341091" y="461818"/>
                </a:cubicBezTo>
                <a:cubicBezTo>
                  <a:pt x="4350327" y="467976"/>
                  <a:pt x="4358656" y="475782"/>
                  <a:pt x="4368800" y="480291"/>
                </a:cubicBezTo>
                <a:cubicBezTo>
                  <a:pt x="4386594" y="488199"/>
                  <a:pt x="4405745" y="492606"/>
                  <a:pt x="4424218" y="498764"/>
                </a:cubicBezTo>
                <a:cubicBezTo>
                  <a:pt x="4490658" y="520911"/>
                  <a:pt x="4407684" y="494039"/>
                  <a:pt x="4488872" y="517236"/>
                </a:cubicBezTo>
                <a:cubicBezTo>
                  <a:pt x="4498233" y="519911"/>
                  <a:pt x="4507345" y="523394"/>
                  <a:pt x="4516581" y="526473"/>
                </a:cubicBezTo>
                <a:cubicBezTo>
                  <a:pt x="4542818" y="605179"/>
                  <a:pt x="4504920" y="484217"/>
                  <a:pt x="4535054" y="665018"/>
                </a:cubicBezTo>
                <a:cubicBezTo>
                  <a:pt x="4538255" y="684225"/>
                  <a:pt x="4553527" y="720436"/>
                  <a:pt x="4553527" y="720436"/>
                </a:cubicBezTo>
                <a:cubicBezTo>
                  <a:pt x="4551505" y="787176"/>
                  <a:pt x="4556981" y="980259"/>
                  <a:pt x="4535054" y="1089891"/>
                </a:cubicBezTo>
                <a:cubicBezTo>
                  <a:pt x="4533145" y="1099438"/>
                  <a:pt x="4528493" y="1108239"/>
                  <a:pt x="4525818" y="1117600"/>
                </a:cubicBezTo>
                <a:cubicBezTo>
                  <a:pt x="4522331" y="1129806"/>
                  <a:pt x="4522258" y="1143192"/>
                  <a:pt x="4516581" y="1154546"/>
                </a:cubicBezTo>
                <a:cubicBezTo>
                  <a:pt x="4506652" y="1174403"/>
                  <a:pt x="4491951" y="1191491"/>
                  <a:pt x="4479636" y="1209964"/>
                </a:cubicBezTo>
                <a:lnTo>
                  <a:pt x="4461163" y="1237673"/>
                </a:lnTo>
                <a:cubicBezTo>
                  <a:pt x="4454250" y="1258414"/>
                  <a:pt x="4442659" y="1294995"/>
                  <a:pt x="4433454" y="1311564"/>
                </a:cubicBezTo>
                <a:cubicBezTo>
                  <a:pt x="4425978" y="1325021"/>
                  <a:pt x="4413501" y="1335212"/>
                  <a:pt x="4405745" y="1348509"/>
                </a:cubicBezTo>
                <a:cubicBezTo>
                  <a:pt x="4352363" y="1440021"/>
                  <a:pt x="4388700" y="1396387"/>
                  <a:pt x="4350327" y="1450109"/>
                </a:cubicBezTo>
                <a:cubicBezTo>
                  <a:pt x="4341379" y="1462636"/>
                  <a:pt x="4334444" y="1477200"/>
                  <a:pt x="4322618" y="1487055"/>
                </a:cubicBezTo>
                <a:cubicBezTo>
                  <a:pt x="4315139" y="1493288"/>
                  <a:pt x="4304145" y="1493212"/>
                  <a:pt x="4294909" y="1496291"/>
                </a:cubicBezTo>
                <a:cubicBezTo>
                  <a:pt x="4276436" y="1514764"/>
                  <a:pt x="4264835" y="1545373"/>
                  <a:pt x="4239491" y="1551709"/>
                </a:cubicBezTo>
                <a:cubicBezTo>
                  <a:pt x="4189188" y="1564286"/>
                  <a:pt x="4213899" y="1555269"/>
                  <a:pt x="4165600" y="1579418"/>
                </a:cubicBezTo>
                <a:cubicBezTo>
                  <a:pt x="3971967" y="1574453"/>
                  <a:pt x="3889168" y="1607392"/>
                  <a:pt x="3749963" y="1551709"/>
                </a:cubicBezTo>
                <a:cubicBezTo>
                  <a:pt x="3737179" y="1546595"/>
                  <a:pt x="3725333" y="1539394"/>
                  <a:pt x="3713018" y="1533236"/>
                </a:cubicBezTo>
                <a:cubicBezTo>
                  <a:pt x="3706860" y="1520921"/>
                  <a:pt x="3703506" y="1506745"/>
                  <a:pt x="3694545" y="1496291"/>
                </a:cubicBezTo>
                <a:cubicBezTo>
                  <a:pt x="3686908" y="1487381"/>
                  <a:pt x="3642870" y="1458762"/>
                  <a:pt x="3629891" y="1450109"/>
                </a:cubicBezTo>
                <a:cubicBezTo>
                  <a:pt x="3623733" y="1440873"/>
                  <a:pt x="3618525" y="1430928"/>
                  <a:pt x="3611418" y="1422400"/>
                </a:cubicBezTo>
                <a:cubicBezTo>
                  <a:pt x="3603056" y="1412365"/>
                  <a:pt x="3590190" y="1406032"/>
                  <a:pt x="3583709" y="1394691"/>
                </a:cubicBezTo>
                <a:cubicBezTo>
                  <a:pt x="3577411" y="1383670"/>
                  <a:pt x="3578929" y="1369632"/>
                  <a:pt x="3574472" y="1357746"/>
                </a:cubicBezTo>
                <a:cubicBezTo>
                  <a:pt x="3569637" y="1344854"/>
                  <a:pt x="3560835" y="1333692"/>
                  <a:pt x="3556000" y="1320800"/>
                </a:cubicBezTo>
                <a:cubicBezTo>
                  <a:pt x="3530061" y="1251630"/>
                  <a:pt x="3570105" y="1314979"/>
                  <a:pt x="3519054" y="1246909"/>
                </a:cubicBezTo>
                <a:cubicBezTo>
                  <a:pt x="3515975" y="1237673"/>
                  <a:pt x="3511930" y="1228704"/>
                  <a:pt x="3509818" y="1219200"/>
                </a:cubicBezTo>
                <a:cubicBezTo>
                  <a:pt x="3488144" y="1121668"/>
                  <a:pt x="3512137" y="1198450"/>
                  <a:pt x="3491345" y="1136073"/>
                </a:cubicBezTo>
                <a:cubicBezTo>
                  <a:pt x="3494424" y="1096049"/>
                  <a:pt x="3495602" y="1055833"/>
                  <a:pt x="3500581" y="1016000"/>
                </a:cubicBezTo>
                <a:cubicBezTo>
                  <a:pt x="3501789" y="1006339"/>
                  <a:pt x="3502934" y="995175"/>
                  <a:pt x="3509818" y="988291"/>
                </a:cubicBezTo>
                <a:cubicBezTo>
                  <a:pt x="3525517" y="972592"/>
                  <a:pt x="3565236" y="951346"/>
                  <a:pt x="3565236" y="951346"/>
                </a:cubicBezTo>
                <a:cubicBezTo>
                  <a:pt x="3663757" y="954425"/>
                  <a:pt x="3762553" y="952616"/>
                  <a:pt x="3860800" y="960582"/>
                </a:cubicBezTo>
                <a:cubicBezTo>
                  <a:pt x="3894691" y="963330"/>
                  <a:pt x="3912914" y="978549"/>
                  <a:pt x="3925454" y="1006764"/>
                </a:cubicBezTo>
                <a:cubicBezTo>
                  <a:pt x="3933362" y="1024558"/>
                  <a:pt x="3943927" y="1062182"/>
                  <a:pt x="3943927" y="1062182"/>
                </a:cubicBezTo>
                <a:cubicBezTo>
                  <a:pt x="3940848" y="1108364"/>
                  <a:pt x="3950692" y="1157297"/>
                  <a:pt x="3934691" y="1200727"/>
                </a:cubicBezTo>
                <a:cubicBezTo>
                  <a:pt x="3927016" y="1221560"/>
                  <a:pt x="3897745" y="1225358"/>
                  <a:pt x="3879272" y="1237673"/>
                </a:cubicBezTo>
                <a:lnTo>
                  <a:pt x="3851563" y="1256146"/>
                </a:lnTo>
                <a:cubicBezTo>
                  <a:pt x="3844268" y="1255585"/>
                  <a:pt x="3720627" y="1250917"/>
                  <a:pt x="3685309" y="1237673"/>
                </a:cubicBezTo>
                <a:cubicBezTo>
                  <a:pt x="3674915" y="1233775"/>
                  <a:pt x="3666836" y="1225358"/>
                  <a:pt x="3657600" y="1219200"/>
                </a:cubicBezTo>
                <a:cubicBezTo>
                  <a:pt x="3644087" y="1198931"/>
                  <a:pt x="3628466" y="1177982"/>
                  <a:pt x="3620654" y="1154546"/>
                </a:cubicBezTo>
                <a:cubicBezTo>
                  <a:pt x="3615690" y="1139653"/>
                  <a:pt x="3616930" y="1123063"/>
                  <a:pt x="3611418" y="1108364"/>
                </a:cubicBezTo>
                <a:cubicBezTo>
                  <a:pt x="3607520" y="1097970"/>
                  <a:pt x="3598453" y="1090293"/>
                  <a:pt x="3592945" y="1080655"/>
                </a:cubicBezTo>
                <a:cubicBezTo>
                  <a:pt x="3583287" y="1063754"/>
                  <a:pt x="3571000" y="1031001"/>
                  <a:pt x="3556000" y="1016000"/>
                </a:cubicBezTo>
                <a:cubicBezTo>
                  <a:pt x="3548151" y="1008150"/>
                  <a:pt x="3537527" y="1003685"/>
                  <a:pt x="3528291" y="997527"/>
                </a:cubicBezTo>
                <a:cubicBezTo>
                  <a:pt x="3525212" y="988291"/>
                  <a:pt x="3523408" y="978526"/>
                  <a:pt x="3519054" y="969818"/>
                </a:cubicBezTo>
                <a:cubicBezTo>
                  <a:pt x="3514089" y="959889"/>
                  <a:pt x="3507033" y="951142"/>
                  <a:pt x="3500581" y="942109"/>
                </a:cubicBezTo>
                <a:cubicBezTo>
                  <a:pt x="3485087" y="920418"/>
                  <a:pt x="3466742" y="894239"/>
                  <a:pt x="3445163" y="877455"/>
                </a:cubicBezTo>
                <a:cubicBezTo>
                  <a:pt x="3427638" y="863825"/>
                  <a:pt x="3410807" y="847530"/>
                  <a:pt x="3389745" y="840509"/>
                </a:cubicBezTo>
                <a:cubicBezTo>
                  <a:pt x="3348974" y="826919"/>
                  <a:pt x="3370744" y="835627"/>
                  <a:pt x="3325091" y="812800"/>
                </a:cubicBezTo>
                <a:cubicBezTo>
                  <a:pt x="3318933" y="800485"/>
                  <a:pt x="3316354" y="785591"/>
                  <a:pt x="3306618" y="775855"/>
                </a:cubicBezTo>
                <a:cubicBezTo>
                  <a:pt x="3296882" y="766119"/>
                  <a:pt x="3281627" y="764213"/>
                  <a:pt x="3269672" y="757382"/>
                </a:cubicBezTo>
                <a:cubicBezTo>
                  <a:pt x="3260034" y="751874"/>
                  <a:pt x="3251601" y="744417"/>
                  <a:pt x="3241963" y="738909"/>
                </a:cubicBezTo>
                <a:cubicBezTo>
                  <a:pt x="3230009" y="732078"/>
                  <a:pt x="3217054" y="727123"/>
                  <a:pt x="3205018" y="720436"/>
                </a:cubicBezTo>
                <a:cubicBezTo>
                  <a:pt x="3189325" y="711718"/>
                  <a:pt x="3175241" y="700018"/>
                  <a:pt x="3158836" y="692727"/>
                </a:cubicBezTo>
                <a:cubicBezTo>
                  <a:pt x="3147236" y="687572"/>
                  <a:pt x="3134097" y="686978"/>
                  <a:pt x="3121891" y="683491"/>
                </a:cubicBezTo>
                <a:cubicBezTo>
                  <a:pt x="3112529" y="680816"/>
                  <a:pt x="3103418" y="677334"/>
                  <a:pt x="3094181" y="674255"/>
                </a:cubicBezTo>
                <a:cubicBezTo>
                  <a:pt x="3010136" y="611219"/>
                  <a:pt x="3050160" y="626303"/>
                  <a:pt x="2983345" y="609600"/>
                </a:cubicBezTo>
                <a:cubicBezTo>
                  <a:pt x="2977187" y="600364"/>
                  <a:pt x="2973400" y="588998"/>
                  <a:pt x="2964872" y="581891"/>
                </a:cubicBezTo>
                <a:cubicBezTo>
                  <a:pt x="2942412" y="563175"/>
                  <a:pt x="2917461" y="561747"/>
                  <a:pt x="2890981" y="554182"/>
                </a:cubicBezTo>
                <a:cubicBezTo>
                  <a:pt x="2881620" y="551507"/>
                  <a:pt x="2872508" y="548025"/>
                  <a:pt x="2863272" y="544946"/>
                </a:cubicBezTo>
                <a:cubicBezTo>
                  <a:pt x="2782328" y="463999"/>
                  <a:pt x="2885001" y="563052"/>
                  <a:pt x="2807854" y="498764"/>
                </a:cubicBezTo>
                <a:cubicBezTo>
                  <a:pt x="2770821" y="467904"/>
                  <a:pt x="2792266" y="474308"/>
                  <a:pt x="2752436" y="452582"/>
                </a:cubicBezTo>
                <a:cubicBezTo>
                  <a:pt x="2728261" y="439395"/>
                  <a:pt x="2700575" y="432159"/>
                  <a:pt x="2678545" y="415636"/>
                </a:cubicBezTo>
                <a:cubicBezTo>
                  <a:pt x="2633811" y="382085"/>
                  <a:pt x="2656204" y="392795"/>
                  <a:pt x="2613891" y="378691"/>
                </a:cubicBezTo>
                <a:cubicBezTo>
                  <a:pt x="2604654" y="372533"/>
                  <a:pt x="2596325" y="364726"/>
                  <a:pt x="2586181" y="360218"/>
                </a:cubicBezTo>
                <a:cubicBezTo>
                  <a:pt x="2528757" y="334697"/>
                  <a:pt x="2506682" y="339338"/>
                  <a:pt x="2438400" y="332509"/>
                </a:cubicBezTo>
                <a:cubicBezTo>
                  <a:pt x="2364509" y="338667"/>
                  <a:pt x="2290421" y="342794"/>
                  <a:pt x="2216727" y="350982"/>
                </a:cubicBezTo>
                <a:cubicBezTo>
                  <a:pt x="2207051" y="352057"/>
                  <a:pt x="2198379" y="357543"/>
                  <a:pt x="2189018" y="360218"/>
                </a:cubicBezTo>
                <a:cubicBezTo>
                  <a:pt x="2176812" y="363705"/>
                  <a:pt x="2164387" y="366376"/>
                  <a:pt x="2152072" y="369455"/>
                </a:cubicBezTo>
                <a:cubicBezTo>
                  <a:pt x="2133599" y="381770"/>
                  <a:pt x="2103674" y="385338"/>
                  <a:pt x="2096654" y="406400"/>
                </a:cubicBezTo>
                <a:cubicBezTo>
                  <a:pt x="2093575" y="415636"/>
                  <a:pt x="2093651" y="426630"/>
                  <a:pt x="2087418" y="434109"/>
                </a:cubicBezTo>
                <a:cubicBezTo>
                  <a:pt x="2077563" y="445935"/>
                  <a:pt x="2062160" y="451800"/>
                  <a:pt x="2050472" y="461818"/>
                </a:cubicBezTo>
                <a:cubicBezTo>
                  <a:pt x="2040554" y="470319"/>
                  <a:pt x="2031999" y="480291"/>
                  <a:pt x="2022763" y="489527"/>
                </a:cubicBezTo>
                <a:cubicBezTo>
                  <a:pt x="1999423" y="559550"/>
                  <a:pt x="2015975" y="529369"/>
                  <a:pt x="1976581" y="581891"/>
                </a:cubicBezTo>
                <a:cubicBezTo>
                  <a:pt x="1973502" y="594206"/>
                  <a:pt x="1972345" y="607168"/>
                  <a:pt x="1967345" y="618836"/>
                </a:cubicBezTo>
                <a:cubicBezTo>
                  <a:pt x="1962972" y="629039"/>
                  <a:pt x="1952770" y="636152"/>
                  <a:pt x="1948872" y="646546"/>
                </a:cubicBezTo>
                <a:cubicBezTo>
                  <a:pt x="1943360" y="661245"/>
                  <a:pt x="1943443" y="677497"/>
                  <a:pt x="1939636" y="692727"/>
                </a:cubicBezTo>
                <a:cubicBezTo>
                  <a:pt x="1937275" y="702172"/>
                  <a:pt x="1933479" y="711200"/>
                  <a:pt x="1930400" y="720436"/>
                </a:cubicBezTo>
                <a:cubicBezTo>
                  <a:pt x="1927321" y="745066"/>
                  <a:pt x="1925603" y="769905"/>
                  <a:pt x="1921163" y="794327"/>
                </a:cubicBezTo>
                <a:cubicBezTo>
                  <a:pt x="1919421" y="803906"/>
                  <a:pt x="1914288" y="812591"/>
                  <a:pt x="1911927" y="822036"/>
                </a:cubicBezTo>
                <a:cubicBezTo>
                  <a:pt x="1908120" y="837266"/>
                  <a:pt x="1905499" y="852772"/>
                  <a:pt x="1902691" y="868218"/>
                </a:cubicBezTo>
                <a:cubicBezTo>
                  <a:pt x="1899341" y="886643"/>
                  <a:pt x="1897127" y="905272"/>
                  <a:pt x="1893454" y="923636"/>
                </a:cubicBezTo>
                <a:cubicBezTo>
                  <a:pt x="1886473" y="958542"/>
                  <a:pt x="1877530" y="980645"/>
                  <a:pt x="1865745" y="1016000"/>
                </a:cubicBezTo>
                <a:cubicBezTo>
                  <a:pt x="1862666" y="1025236"/>
                  <a:pt x="1861910" y="1035608"/>
                  <a:pt x="1856509" y="1043709"/>
                </a:cubicBezTo>
                <a:lnTo>
                  <a:pt x="1838036" y="1071418"/>
                </a:lnTo>
                <a:cubicBezTo>
                  <a:pt x="1814820" y="1141068"/>
                  <a:pt x="1846138" y="1055213"/>
                  <a:pt x="1810327" y="1126836"/>
                </a:cubicBezTo>
                <a:cubicBezTo>
                  <a:pt x="1805973" y="1135544"/>
                  <a:pt x="1807068" y="1146861"/>
                  <a:pt x="1801091" y="1154546"/>
                </a:cubicBezTo>
                <a:cubicBezTo>
                  <a:pt x="1759755" y="1207692"/>
                  <a:pt x="1758090" y="1199774"/>
                  <a:pt x="1717963" y="1228436"/>
                </a:cubicBezTo>
                <a:cubicBezTo>
                  <a:pt x="1705436" y="1237384"/>
                  <a:pt x="1693629" y="1247318"/>
                  <a:pt x="1681018" y="1256146"/>
                </a:cubicBezTo>
                <a:cubicBezTo>
                  <a:pt x="1662830" y="1268878"/>
                  <a:pt x="1646662" y="1286070"/>
                  <a:pt x="1625600" y="1293091"/>
                </a:cubicBezTo>
                <a:lnTo>
                  <a:pt x="1570181" y="1311564"/>
                </a:lnTo>
                <a:cubicBezTo>
                  <a:pt x="1542472" y="1308485"/>
                  <a:pt x="1514392" y="1307795"/>
                  <a:pt x="1487054" y="1302327"/>
                </a:cubicBezTo>
                <a:cubicBezTo>
                  <a:pt x="1467960" y="1298508"/>
                  <a:pt x="1431636" y="1283855"/>
                  <a:pt x="1431636" y="1283855"/>
                </a:cubicBezTo>
                <a:cubicBezTo>
                  <a:pt x="1402361" y="1239943"/>
                  <a:pt x="1416675" y="1266680"/>
                  <a:pt x="1394691" y="1200727"/>
                </a:cubicBezTo>
                <a:lnTo>
                  <a:pt x="1385454" y="1173018"/>
                </a:lnTo>
                <a:cubicBezTo>
                  <a:pt x="1388533" y="1028315"/>
                  <a:pt x="1389128" y="883538"/>
                  <a:pt x="1394691" y="738909"/>
                </a:cubicBezTo>
                <a:cubicBezTo>
                  <a:pt x="1395184" y="726097"/>
                  <a:pt x="1414543" y="642547"/>
                  <a:pt x="1422400" y="637309"/>
                </a:cubicBezTo>
                <a:lnTo>
                  <a:pt x="1450109" y="618836"/>
                </a:lnTo>
                <a:cubicBezTo>
                  <a:pt x="1453188" y="609600"/>
                  <a:pt x="1451742" y="597209"/>
                  <a:pt x="1459345" y="591127"/>
                </a:cubicBezTo>
                <a:cubicBezTo>
                  <a:pt x="1469258" y="583197"/>
                  <a:pt x="1484132" y="585539"/>
                  <a:pt x="1496291" y="581891"/>
                </a:cubicBezTo>
                <a:cubicBezTo>
                  <a:pt x="1514942" y="576296"/>
                  <a:pt x="1533236" y="569576"/>
                  <a:pt x="1551709" y="563418"/>
                </a:cubicBezTo>
                <a:cubicBezTo>
                  <a:pt x="1560945" y="560339"/>
                  <a:pt x="1569730" y="555151"/>
                  <a:pt x="1579418" y="554182"/>
                </a:cubicBezTo>
                <a:lnTo>
                  <a:pt x="1671781" y="544946"/>
                </a:lnTo>
                <a:cubicBezTo>
                  <a:pt x="1702569" y="548025"/>
                  <a:pt x="1736470" y="540345"/>
                  <a:pt x="1764145" y="554182"/>
                </a:cubicBezTo>
                <a:cubicBezTo>
                  <a:pt x="1784003" y="564111"/>
                  <a:pt x="1801091" y="609600"/>
                  <a:pt x="1801091" y="609600"/>
                </a:cubicBezTo>
                <a:cubicBezTo>
                  <a:pt x="1798012" y="628073"/>
                  <a:pt x="1801146" y="648758"/>
                  <a:pt x="1791854" y="665018"/>
                </a:cubicBezTo>
                <a:cubicBezTo>
                  <a:pt x="1787024" y="673471"/>
                  <a:pt x="1773881" y="674255"/>
                  <a:pt x="1764145" y="674255"/>
                </a:cubicBezTo>
                <a:cubicBezTo>
                  <a:pt x="1662498" y="674255"/>
                  <a:pt x="1560945" y="668097"/>
                  <a:pt x="1459345" y="665018"/>
                </a:cubicBezTo>
                <a:lnTo>
                  <a:pt x="1431636" y="655782"/>
                </a:lnTo>
              </a:path>
            </a:pathLst>
          </a:custGeom>
          <a:noFill/>
          <a:ln w="666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25400" contourW="69850">
            <a:bevelT w="69850" h="171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027566" y="376299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025485" y="212383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955872" y="263974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690891" y="308607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391534" y="353198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956912" y="381737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462188" y="384765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504424" y="178334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782875" y="134267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229717" y="134136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688702" y="138128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991617" y="167266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393475" y="255997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27058" y="299761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692769" y="353198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888340" y="300364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947522" y="255997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225973" y="212383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681603" y="138659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771460" y="95763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082846" y="50820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72684" y="666045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040234" y="1061115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298719" y="156338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326217" y="2099015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739103" y="275477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363182" y="242961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910685" y="224429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649556" y="181555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079992" y="384765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047825" y="327501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044167" y="279205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14199" y="262701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490120" y="232636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856654" y="498643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179459" y="322767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995880" y="444425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635085" y="503803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796818" y="554884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278199" y="581960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684059" y="554884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898588" y="306984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178506" y="429325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898587" y="465050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59362" y="411771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495859" y="464343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14078" y="386575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046288" y="382520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402825" y="410326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622826" y="364201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129786" y="386575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631769" y="241468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022092" y="283750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344375" y="330943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512696" y="168773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988705" y="1625505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357492" y="200341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158920" y="354335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219541" y="307709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272862" y="2597791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341033" y="214400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649943" y="386575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368971" y="400225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376510" y="449267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687823" y="4883674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966274" y="451518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046044" y="401686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179456" y="385358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660220" y="232636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425015" y="2670627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795390" y="3129106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384439" y="3065219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385743" y="351143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136752" y="1816572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659279" y="187054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060651" y="212383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958265" y="2603583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34544" y="277039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415927" y="2286890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19076" y="1941178"/>
            <a:ext cx="278451" cy="315673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1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19564" y="1884218"/>
            <a:ext cx="498763" cy="508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52510" y="240607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18365" y="215207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117567" y="459692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89807" y="1908531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455891" y="3154218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745184" y="399062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114703" y="3388780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412184" y="1644072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7082732" y="4882948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806605" y="855354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12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8557496" y="2138218"/>
            <a:ext cx="543337" cy="521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4028606" y="286141"/>
            <a:ext cx="49876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13</a:t>
            </a:r>
            <a:endParaRPr lang="en-US" sz="1200" dirty="0"/>
          </a:p>
        </p:txBody>
      </p:sp>
      <p:cxnSp>
        <p:nvCxnSpPr>
          <p:cNvPr id="18" name="Straight Connector 17"/>
          <p:cNvCxnSpPr>
            <a:stCxn id="4" idx="6"/>
            <a:endCxn id="8" idx="2"/>
          </p:cNvCxnSpPr>
          <p:nvPr/>
        </p:nvCxnSpPr>
        <p:spPr>
          <a:xfrm>
            <a:off x="2318327" y="2138218"/>
            <a:ext cx="1171480" cy="24313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6"/>
            <a:endCxn id="5" idx="2"/>
          </p:cNvCxnSpPr>
          <p:nvPr/>
        </p:nvCxnSpPr>
        <p:spPr>
          <a:xfrm>
            <a:off x="5417128" y="2406072"/>
            <a:ext cx="835382" cy="254000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6"/>
            <a:endCxn id="6" idx="2"/>
          </p:cNvCxnSpPr>
          <p:nvPr/>
        </p:nvCxnSpPr>
        <p:spPr>
          <a:xfrm>
            <a:off x="3988570" y="2162531"/>
            <a:ext cx="929795" cy="243541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5"/>
            <a:endCxn id="13" idx="2"/>
          </p:cNvCxnSpPr>
          <p:nvPr/>
        </p:nvCxnSpPr>
        <p:spPr>
          <a:xfrm>
            <a:off x="6543288" y="5030527"/>
            <a:ext cx="539444" cy="106421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3"/>
            <a:endCxn id="7" idx="0"/>
          </p:cNvCxnSpPr>
          <p:nvPr/>
        </p:nvCxnSpPr>
        <p:spPr>
          <a:xfrm>
            <a:off x="6187745" y="3822385"/>
            <a:ext cx="179204" cy="774537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" idx="7"/>
            <a:endCxn id="9" idx="3"/>
          </p:cNvCxnSpPr>
          <p:nvPr/>
        </p:nvCxnSpPr>
        <p:spPr>
          <a:xfrm flipV="1">
            <a:off x="8170905" y="3587823"/>
            <a:ext cx="358028" cy="477194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7"/>
            <a:endCxn id="10" idx="3"/>
          </p:cNvCxnSpPr>
          <p:nvPr/>
        </p:nvCxnSpPr>
        <p:spPr>
          <a:xfrm flipV="1">
            <a:off x="7508453" y="4424227"/>
            <a:ext cx="309773" cy="533116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4"/>
            <a:endCxn id="11" idx="0"/>
          </p:cNvCxnSpPr>
          <p:nvPr/>
        </p:nvCxnSpPr>
        <p:spPr>
          <a:xfrm flipH="1">
            <a:off x="6364085" y="2914072"/>
            <a:ext cx="137807" cy="474708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5"/>
            <a:endCxn id="15" idx="2"/>
          </p:cNvCxnSpPr>
          <p:nvPr/>
        </p:nvCxnSpPr>
        <p:spPr>
          <a:xfrm>
            <a:off x="7837905" y="2077677"/>
            <a:ext cx="719591" cy="321468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7"/>
            <a:endCxn id="12" idx="3"/>
          </p:cNvCxnSpPr>
          <p:nvPr/>
        </p:nvCxnSpPr>
        <p:spPr>
          <a:xfrm flipV="1">
            <a:off x="6678231" y="2077677"/>
            <a:ext cx="806995" cy="402790"/>
          </a:xfrm>
          <a:prstGeom prst="line">
            <a:avLst/>
          </a:prstGeom>
          <a:ln w="53975"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2"/>
            <a:endCxn id="16" idx="6"/>
          </p:cNvCxnSpPr>
          <p:nvPr/>
        </p:nvCxnSpPr>
        <p:spPr>
          <a:xfrm flipH="1" flipV="1">
            <a:off x="4527369" y="540141"/>
            <a:ext cx="1279236" cy="569213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2" idx="1"/>
            <a:endCxn id="14" idx="5"/>
          </p:cNvCxnSpPr>
          <p:nvPr/>
        </p:nvCxnSpPr>
        <p:spPr>
          <a:xfrm flipH="1" flipV="1">
            <a:off x="6232326" y="1288959"/>
            <a:ext cx="1252900" cy="429508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5" idx="4"/>
            <a:endCxn id="9" idx="0"/>
          </p:cNvCxnSpPr>
          <p:nvPr/>
        </p:nvCxnSpPr>
        <p:spPr>
          <a:xfrm flipH="1">
            <a:off x="8705273" y="2660072"/>
            <a:ext cx="123892" cy="494146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80926" y="1766441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25885" y="2111135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369575" y="1893011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089750" y="455415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933430" y="907312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133644" y="1782740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831232" y="1893011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567919" y="5177885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033699" y="2940049"/>
            <a:ext cx="37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977990" y="4074894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8941422" y="2784886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581495" y="4808553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557496" y="3925760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27" name="Straight Connector 126"/>
          <p:cNvCxnSpPr>
            <a:stCxn id="8" idx="0"/>
            <a:endCxn id="16" idx="4"/>
          </p:cNvCxnSpPr>
          <p:nvPr/>
        </p:nvCxnSpPr>
        <p:spPr>
          <a:xfrm flipV="1">
            <a:off x="3739189" y="794141"/>
            <a:ext cx="538799" cy="1114390"/>
          </a:xfrm>
          <a:prstGeom prst="line">
            <a:avLst/>
          </a:prstGeom>
          <a:ln w="53975">
            <a:solidFill>
              <a:schemeClr val="accent2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560373" y="907312"/>
            <a:ext cx="32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31" name="Straight Connector 130"/>
          <p:cNvCxnSpPr>
            <a:endCxn id="16" idx="2"/>
          </p:cNvCxnSpPr>
          <p:nvPr/>
        </p:nvCxnSpPr>
        <p:spPr>
          <a:xfrm>
            <a:off x="3058775" y="176388"/>
            <a:ext cx="969831" cy="363753"/>
          </a:xfrm>
          <a:prstGeom prst="line">
            <a:avLst/>
          </a:prstGeom>
          <a:ln w="53975"/>
          <a:scene3d>
            <a:camera prst="orthographicFront"/>
            <a:lightRig rig="threePt" dir="t"/>
          </a:scene3d>
          <a:sp3d extrusionH="50800" contourW="12700">
            <a:bevelT w="88900"/>
            <a:bevelB w="63500"/>
            <a:extrusionClr>
              <a:schemeClr val="accent2">
                <a:lumMod val="40000"/>
                <a:lumOff val="60000"/>
              </a:schemeClr>
            </a:extrusionClr>
            <a:contourClr>
              <a:schemeClr val="accent2">
                <a:lumMod val="60000"/>
                <a:lumOff val="4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44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17269">
            <a:off x="5872310" y="2904270"/>
            <a:ext cx="1133931" cy="121243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02509">
            <a:off x="2318691" y="1722667"/>
            <a:ext cx="1133931" cy="121243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25403">
            <a:off x="3973416" y="4298770"/>
            <a:ext cx="1133931" cy="121243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58259">
            <a:off x="5326280" y="4542327"/>
            <a:ext cx="1133931" cy="121243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47028" y="4524063"/>
            <a:ext cx="1133931" cy="121243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47068">
            <a:off x="8267351" y="4753922"/>
            <a:ext cx="1133931" cy="121243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52549">
            <a:off x="8878721" y="3499846"/>
            <a:ext cx="1133931" cy="12124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71773">
            <a:off x="7740639" y="2546123"/>
            <a:ext cx="1133931" cy="121243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14170">
            <a:off x="6399002" y="1505459"/>
            <a:ext cx="1133931" cy="121243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5836">
            <a:off x="4938176" y="1641967"/>
            <a:ext cx="1133931" cy="12124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5836">
            <a:off x="3379774" y="2373373"/>
            <a:ext cx="1133931" cy="121243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844800" y="2656115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26066" y="2219257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61375" y="4689621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92507" y="5205226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845266" y="5027809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44539" y="4385800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366545" y="2242757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058508" y="4534708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721456" y="3065268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02275" y="1577666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507747" y="1230774"/>
            <a:ext cx="674105" cy="670518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 extrusionH="107950" contourW="12700" prstMaterial="dkEdge">
            <a:bevelT w="10795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292105" y="2385366"/>
            <a:ext cx="294345" cy="217943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5893" y="173812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65279" y="48507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44268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29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scatch of polymer model with one fixed loop and internal connections</dc:title>
  <dc:creator>Ofir</dc:creator>
  <cp:lastModifiedBy>Ofir</cp:lastModifiedBy>
  <cp:revision>21</cp:revision>
  <dcterms:created xsi:type="dcterms:W3CDTF">2014-09-30T12:29:44Z</dcterms:created>
  <dcterms:modified xsi:type="dcterms:W3CDTF">2014-12-08T23:09:32Z</dcterms:modified>
</cp:coreProperties>
</file>