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914A-B18B-4422-84B3-3CC4AE3303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5EB-2242-40EC-891E-98E472FD9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914A-B18B-4422-84B3-3CC4AE3303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5EB-2242-40EC-891E-98E472FD9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914A-B18B-4422-84B3-3CC4AE3303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5EB-2242-40EC-891E-98E472FD9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7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914A-B18B-4422-84B3-3CC4AE3303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5EB-2242-40EC-891E-98E472FD9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5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914A-B18B-4422-84B3-3CC4AE3303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5EB-2242-40EC-891E-98E472FD9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914A-B18B-4422-84B3-3CC4AE3303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5EB-2242-40EC-891E-98E472FD9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914A-B18B-4422-84B3-3CC4AE3303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5EB-2242-40EC-891E-98E472FD9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914A-B18B-4422-84B3-3CC4AE3303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5EB-2242-40EC-891E-98E472FD9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0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914A-B18B-4422-84B3-3CC4AE3303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5EB-2242-40EC-891E-98E472FD9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914A-B18B-4422-84B3-3CC4AE3303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5EB-2242-40EC-891E-98E472FD9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0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914A-B18B-4422-84B3-3CC4AE3303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5EB-2242-40EC-891E-98E472FD9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5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914A-B18B-4422-84B3-3CC4AE330349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65EB-2242-40EC-891E-98E472FD9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2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-490855" y="-579863"/>
            <a:ext cx="9400679" cy="8095784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50000"/>
                <a:alpha val="91000"/>
              </a:schemeClr>
            </a:solidFill>
          </a:ln>
          <a:scene3d>
            <a:camera prst="orthographicFront"/>
            <a:lightRig rig="threePt" dir="t"/>
          </a:scene3d>
          <a:sp3d>
            <a:bevelT w="273050" h="558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494263" y="468352"/>
            <a:ext cx="2966361" cy="5643200"/>
          </a:xfrm>
          <a:custGeom>
            <a:avLst/>
            <a:gdLst>
              <a:gd name="connsiteX0" fmla="*/ 55983 w 2911741"/>
              <a:gd name="connsiteY0" fmla="*/ 0 h 4348065"/>
              <a:gd name="connsiteX1" fmla="*/ 65314 w 2911741"/>
              <a:gd name="connsiteY1" fmla="*/ 354563 h 4348065"/>
              <a:gd name="connsiteX2" fmla="*/ 83975 w 2911741"/>
              <a:gd name="connsiteY2" fmla="*/ 494522 h 4348065"/>
              <a:gd name="connsiteX3" fmla="*/ 102636 w 2911741"/>
              <a:gd name="connsiteY3" fmla="*/ 531845 h 4348065"/>
              <a:gd name="connsiteX4" fmla="*/ 111967 w 2911741"/>
              <a:gd name="connsiteY4" fmla="*/ 559836 h 4348065"/>
              <a:gd name="connsiteX5" fmla="*/ 130628 w 2911741"/>
              <a:gd name="connsiteY5" fmla="*/ 587828 h 4348065"/>
              <a:gd name="connsiteX6" fmla="*/ 149289 w 2911741"/>
              <a:gd name="connsiteY6" fmla="*/ 625151 h 4348065"/>
              <a:gd name="connsiteX7" fmla="*/ 186612 w 2911741"/>
              <a:gd name="connsiteY7" fmla="*/ 681134 h 4348065"/>
              <a:gd name="connsiteX8" fmla="*/ 214604 w 2911741"/>
              <a:gd name="connsiteY8" fmla="*/ 718457 h 4348065"/>
              <a:gd name="connsiteX9" fmla="*/ 279918 w 2911741"/>
              <a:gd name="connsiteY9" fmla="*/ 774441 h 4348065"/>
              <a:gd name="connsiteX10" fmla="*/ 326571 w 2911741"/>
              <a:gd name="connsiteY10" fmla="*/ 793102 h 4348065"/>
              <a:gd name="connsiteX11" fmla="*/ 363894 w 2911741"/>
              <a:gd name="connsiteY11" fmla="*/ 811763 h 4348065"/>
              <a:gd name="connsiteX12" fmla="*/ 410547 w 2911741"/>
              <a:gd name="connsiteY12" fmla="*/ 821094 h 4348065"/>
              <a:gd name="connsiteX13" fmla="*/ 513183 w 2911741"/>
              <a:gd name="connsiteY13" fmla="*/ 839755 h 4348065"/>
              <a:gd name="connsiteX14" fmla="*/ 653142 w 2911741"/>
              <a:gd name="connsiteY14" fmla="*/ 830424 h 4348065"/>
              <a:gd name="connsiteX15" fmla="*/ 727787 w 2911741"/>
              <a:gd name="connsiteY15" fmla="*/ 811763 h 4348065"/>
              <a:gd name="connsiteX16" fmla="*/ 774440 w 2911741"/>
              <a:gd name="connsiteY16" fmla="*/ 802432 h 4348065"/>
              <a:gd name="connsiteX17" fmla="*/ 849085 w 2911741"/>
              <a:gd name="connsiteY17" fmla="*/ 774441 h 4348065"/>
              <a:gd name="connsiteX18" fmla="*/ 886408 w 2911741"/>
              <a:gd name="connsiteY18" fmla="*/ 755779 h 4348065"/>
              <a:gd name="connsiteX19" fmla="*/ 914400 w 2911741"/>
              <a:gd name="connsiteY19" fmla="*/ 746449 h 4348065"/>
              <a:gd name="connsiteX20" fmla="*/ 989045 w 2911741"/>
              <a:gd name="connsiteY20" fmla="*/ 699796 h 4348065"/>
              <a:gd name="connsiteX21" fmla="*/ 1017036 w 2911741"/>
              <a:gd name="connsiteY21" fmla="*/ 690465 h 4348065"/>
              <a:gd name="connsiteX22" fmla="*/ 1082351 w 2911741"/>
              <a:gd name="connsiteY22" fmla="*/ 671804 h 4348065"/>
              <a:gd name="connsiteX23" fmla="*/ 1147665 w 2911741"/>
              <a:gd name="connsiteY23" fmla="*/ 634481 h 4348065"/>
              <a:gd name="connsiteX24" fmla="*/ 1175657 w 2911741"/>
              <a:gd name="connsiteY24" fmla="*/ 615820 h 4348065"/>
              <a:gd name="connsiteX25" fmla="*/ 1212979 w 2911741"/>
              <a:gd name="connsiteY25" fmla="*/ 606490 h 4348065"/>
              <a:gd name="connsiteX26" fmla="*/ 1259632 w 2911741"/>
              <a:gd name="connsiteY26" fmla="*/ 587828 h 4348065"/>
              <a:gd name="connsiteX27" fmla="*/ 1343608 w 2911741"/>
              <a:gd name="connsiteY27" fmla="*/ 578498 h 4348065"/>
              <a:gd name="connsiteX28" fmla="*/ 1418253 w 2911741"/>
              <a:gd name="connsiteY28" fmla="*/ 559836 h 4348065"/>
              <a:gd name="connsiteX29" fmla="*/ 1763485 w 2911741"/>
              <a:gd name="connsiteY29" fmla="*/ 569167 h 4348065"/>
              <a:gd name="connsiteX30" fmla="*/ 1791477 w 2911741"/>
              <a:gd name="connsiteY30" fmla="*/ 578498 h 4348065"/>
              <a:gd name="connsiteX31" fmla="*/ 1828800 w 2911741"/>
              <a:gd name="connsiteY31" fmla="*/ 606490 h 4348065"/>
              <a:gd name="connsiteX32" fmla="*/ 1838130 w 2911741"/>
              <a:gd name="connsiteY32" fmla="*/ 634481 h 4348065"/>
              <a:gd name="connsiteX33" fmla="*/ 1856791 w 2911741"/>
              <a:gd name="connsiteY33" fmla="*/ 774441 h 4348065"/>
              <a:gd name="connsiteX34" fmla="*/ 1838130 w 2911741"/>
              <a:gd name="connsiteY34" fmla="*/ 970383 h 4348065"/>
              <a:gd name="connsiteX35" fmla="*/ 1819469 w 2911741"/>
              <a:gd name="connsiteY35" fmla="*/ 998375 h 4348065"/>
              <a:gd name="connsiteX36" fmla="*/ 1800808 w 2911741"/>
              <a:gd name="connsiteY36" fmla="*/ 1063690 h 4348065"/>
              <a:gd name="connsiteX37" fmla="*/ 1763485 w 2911741"/>
              <a:gd name="connsiteY37" fmla="*/ 1110343 h 4348065"/>
              <a:gd name="connsiteX38" fmla="*/ 1754155 w 2911741"/>
              <a:gd name="connsiteY38" fmla="*/ 1138334 h 4348065"/>
              <a:gd name="connsiteX39" fmla="*/ 1735494 w 2911741"/>
              <a:gd name="connsiteY39" fmla="*/ 1156996 h 4348065"/>
              <a:gd name="connsiteX40" fmla="*/ 1726163 w 2911741"/>
              <a:gd name="connsiteY40" fmla="*/ 1194318 h 4348065"/>
              <a:gd name="connsiteX41" fmla="*/ 1698171 w 2911741"/>
              <a:gd name="connsiteY41" fmla="*/ 1250302 h 4348065"/>
              <a:gd name="connsiteX42" fmla="*/ 1670179 w 2911741"/>
              <a:gd name="connsiteY42" fmla="*/ 1324947 h 4348065"/>
              <a:gd name="connsiteX43" fmla="*/ 1660849 w 2911741"/>
              <a:gd name="connsiteY43" fmla="*/ 1408922 h 4348065"/>
              <a:gd name="connsiteX44" fmla="*/ 1651518 w 2911741"/>
              <a:gd name="connsiteY44" fmla="*/ 1474236 h 4348065"/>
              <a:gd name="connsiteX45" fmla="*/ 1670179 w 2911741"/>
              <a:gd name="connsiteY45" fmla="*/ 1623526 h 4348065"/>
              <a:gd name="connsiteX46" fmla="*/ 1688840 w 2911741"/>
              <a:gd name="connsiteY46" fmla="*/ 1660849 h 4348065"/>
              <a:gd name="connsiteX47" fmla="*/ 1772816 w 2911741"/>
              <a:gd name="connsiteY47" fmla="*/ 1763485 h 4348065"/>
              <a:gd name="connsiteX48" fmla="*/ 1828800 w 2911741"/>
              <a:gd name="connsiteY48" fmla="*/ 1828800 h 4348065"/>
              <a:gd name="connsiteX49" fmla="*/ 1866122 w 2911741"/>
              <a:gd name="connsiteY49" fmla="*/ 1838130 h 4348065"/>
              <a:gd name="connsiteX50" fmla="*/ 1950098 w 2911741"/>
              <a:gd name="connsiteY50" fmla="*/ 1903445 h 4348065"/>
              <a:gd name="connsiteX51" fmla="*/ 2015412 w 2911741"/>
              <a:gd name="connsiteY51" fmla="*/ 1940767 h 4348065"/>
              <a:gd name="connsiteX52" fmla="*/ 2043404 w 2911741"/>
              <a:gd name="connsiteY52" fmla="*/ 1959428 h 4348065"/>
              <a:gd name="connsiteX53" fmla="*/ 2080726 w 2911741"/>
              <a:gd name="connsiteY53" fmla="*/ 1996751 h 4348065"/>
              <a:gd name="connsiteX54" fmla="*/ 2108718 w 2911741"/>
              <a:gd name="connsiteY54" fmla="*/ 2006081 h 4348065"/>
              <a:gd name="connsiteX55" fmla="*/ 2127379 w 2911741"/>
              <a:gd name="connsiteY55" fmla="*/ 2024743 h 4348065"/>
              <a:gd name="connsiteX56" fmla="*/ 2192694 w 2911741"/>
              <a:gd name="connsiteY56" fmla="*/ 2043404 h 4348065"/>
              <a:gd name="connsiteX57" fmla="*/ 2248677 w 2911741"/>
              <a:gd name="connsiteY57" fmla="*/ 2080726 h 4348065"/>
              <a:gd name="connsiteX58" fmla="*/ 2304661 w 2911741"/>
              <a:gd name="connsiteY58" fmla="*/ 2099387 h 4348065"/>
              <a:gd name="connsiteX59" fmla="*/ 2379306 w 2911741"/>
              <a:gd name="connsiteY59" fmla="*/ 2146041 h 4348065"/>
              <a:gd name="connsiteX60" fmla="*/ 2407298 w 2911741"/>
              <a:gd name="connsiteY60" fmla="*/ 2164702 h 4348065"/>
              <a:gd name="connsiteX61" fmla="*/ 2481942 w 2911741"/>
              <a:gd name="connsiteY61" fmla="*/ 2183363 h 4348065"/>
              <a:gd name="connsiteX62" fmla="*/ 2519265 w 2911741"/>
              <a:gd name="connsiteY62" fmla="*/ 2202024 h 4348065"/>
              <a:gd name="connsiteX63" fmla="*/ 2547257 w 2911741"/>
              <a:gd name="connsiteY63" fmla="*/ 2211355 h 4348065"/>
              <a:gd name="connsiteX64" fmla="*/ 2621902 w 2911741"/>
              <a:gd name="connsiteY64" fmla="*/ 2248677 h 4348065"/>
              <a:gd name="connsiteX65" fmla="*/ 2659224 w 2911741"/>
              <a:gd name="connsiteY65" fmla="*/ 2276669 h 4348065"/>
              <a:gd name="connsiteX66" fmla="*/ 2705877 w 2911741"/>
              <a:gd name="connsiteY66" fmla="*/ 2304661 h 4348065"/>
              <a:gd name="connsiteX67" fmla="*/ 2771191 w 2911741"/>
              <a:gd name="connsiteY67" fmla="*/ 2351314 h 4348065"/>
              <a:gd name="connsiteX68" fmla="*/ 2799183 w 2911741"/>
              <a:gd name="connsiteY68" fmla="*/ 2379306 h 4348065"/>
              <a:gd name="connsiteX69" fmla="*/ 2873828 w 2911741"/>
              <a:gd name="connsiteY69" fmla="*/ 2435290 h 4348065"/>
              <a:gd name="connsiteX70" fmla="*/ 2892489 w 2911741"/>
              <a:gd name="connsiteY70" fmla="*/ 2472612 h 4348065"/>
              <a:gd name="connsiteX71" fmla="*/ 2892489 w 2911741"/>
              <a:gd name="connsiteY71" fmla="*/ 2799183 h 4348065"/>
              <a:gd name="connsiteX72" fmla="*/ 2845836 w 2911741"/>
              <a:gd name="connsiteY72" fmla="*/ 2883159 h 4348065"/>
              <a:gd name="connsiteX73" fmla="*/ 2836506 w 2911741"/>
              <a:gd name="connsiteY73" fmla="*/ 2911151 h 4348065"/>
              <a:gd name="connsiteX74" fmla="*/ 2771191 w 2911741"/>
              <a:gd name="connsiteY74" fmla="*/ 2957804 h 4348065"/>
              <a:gd name="connsiteX75" fmla="*/ 2715208 w 2911741"/>
              <a:gd name="connsiteY75" fmla="*/ 2995126 h 4348065"/>
              <a:gd name="connsiteX76" fmla="*/ 2649894 w 2911741"/>
              <a:gd name="connsiteY76" fmla="*/ 3032449 h 4348065"/>
              <a:gd name="connsiteX77" fmla="*/ 2024742 w 2911741"/>
              <a:gd name="connsiteY77" fmla="*/ 3060441 h 4348065"/>
              <a:gd name="connsiteX78" fmla="*/ 1884783 w 2911741"/>
              <a:gd name="connsiteY78" fmla="*/ 3088432 h 4348065"/>
              <a:gd name="connsiteX79" fmla="*/ 1623526 w 2911741"/>
              <a:gd name="connsiteY79" fmla="*/ 3097763 h 4348065"/>
              <a:gd name="connsiteX80" fmla="*/ 1530220 w 2911741"/>
              <a:gd name="connsiteY80" fmla="*/ 3116424 h 4348065"/>
              <a:gd name="connsiteX81" fmla="*/ 1474236 w 2911741"/>
              <a:gd name="connsiteY81" fmla="*/ 3135085 h 4348065"/>
              <a:gd name="connsiteX82" fmla="*/ 1427583 w 2911741"/>
              <a:gd name="connsiteY82" fmla="*/ 3172408 h 4348065"/>
              <a:gd name="connsiteX83" fmla="*/ 1408922 w 2911741"/>
              <a:gd name="connsiteY83" fmla="*/ 3200400 h 4348065"/>
              <a:gd name="connsiteX84" fmla="*/ 1399591 w 2911741"/>
              <a:gd name="connsiteY84" fmla="*/ 3237722 h 4348065"/>
              <a:gd name="connsiteX85" fmla="*/ 1390261 w 2911741"/>
              <a:gd name="connsiteY85" fmla="*/ 3265714 h 4348065"/>
              <a:gd name="connsiteX86" fmla="*/ 1380930 w 2911741"/>
              <a:gd name="connsiteY86" fmla="*/ 3415004 h 4348065"/>
              <a:gd name="connsiteX87" fmla="*/ 1278294 w 2911741"/>
              <a:gd name="connsiteY87" fmla="*/ 3480318 h 4348065"/>
              <a:gd name="connsiteX88" fmla="*/ 1212979 w 2911741"/>
              <a:gd name="connsiteY88" fmla="*/ 3508310 h 4348065"/>
              <a:gd name="connsiteX89" fmla="*/ 1175657 w 2911741"/>
              <a:gd name="connsiteY89" fmla="*/ 3526971 h 4348065"/>
              <a:gd name="connsiteX90" fmla="*/ 1129004 w 2911741"/>
              <a:gd name="connsiteY90" fmla="*/ 3536302 h 4348065"/>
              <a:gd name="connsiteX91" fmla="*/ 951722 w 2911741"/>
              <a:gd name="connsiteY91" fmla="*/ 3554963 h 4348065"/>
              <a:gd name="connsiteX92" fmla="*/ 830424 w 2911741"/>
              <a:gd name="connsiteY92" fmla="*/ 3573624 h 4348065"/>
              <a:gd name="connsiteX93" fmla="*/ 671804 w 2911741"/>
              <a:gd name="connsiteY93" fmla="*/ 3582955 h 4348065"/>
              <a:gd name="connsiteX94" fmla="*/ 569167 w 2911741"/>
              <a:gd name="connsiteY94" fmla="*/ 3610947 h 4348065"/>
              <a:gd name="connsiteX95" fmla="*/ 541175 w 2911741"/>
              <a:gd name="connsiteY95" fmla="*/ 3620277 h 4348065"/>
              <a:gd name="connsiteX96" fmla="*/ 419877 w 2911741"/>
              <a:gd name="connsiteY96" fmla="*/ 3638938 h 4348065"/>
              <a:gd name="connsiteX97" fmla="*/ 391885 w 2911741"/>
              <a:gd name="connsiteY97" fmla="*/ 3657600 h 4348065"/>
              <a:gd name="connsiteX98" fmla="*/ 307910 w 2911741"/>
              <a:gd name="connsiteY98" fmla="*/ 3676261 h 4348065"/>
              <a:gd name="connsiteX99" fmla="*/ 270587 w 2911741"/>
              <a:gd name="connsiteY99" fmla="*/ 3704253 h 4348065"/>
              <a:gd name="connsiteX100" fmla="*/ 233265 w 2911741"/>
              <a:gd name="connsiteY100" fmla="*/ 3713583 h 4348065"/>
              <a:gd name="connsiteX101" fmla="*/ 214604 w 2911741"/>
              <a:gd name="connsiteY101" fmla="*/ 3741575 h 4348065"/>
              <a:gd name="connsiteX102" fmla="*/ 186612 w 2911741"/>
              <a:gd name="connsiteY102" fmla="*/ 3769567 h 4348065"/>
              <a:gd name="connsiteX103" fmla="*/ 158620 w 2911741"/>
              <a:gd name="connsiteY103" fmla="*/ 3825551 h 4348065"/>
              <a:gd name="connsiteX104" fmla="*/ 130628 w 2911741"/>
              <a:gd name="connsiteY104" fmla="*/ 3862873 h 4348065"/>
              <a:gd name="connsiteX105" fmla="*/ 121298 w 2911741"/>
              <a:gd name="connsiteY105" fmla="*/ 3890865 h 4348065"/>
              <a:gd name="connsiteX106" fmla="*/ 102636 w 2911741"/>
              <a:gd name="connsiteY106" fmla="*/ 3909526 h 4348065"/>
              <a:gd name="connsiteX107" fmla="*/ 83975 w 2911741"/>
              <a:gd name="connsiteY107" fmla="*/ 3937518 h 4348065"/>
              <a:gd name="connsiteX108" fmla="*/ 46653 w 2911741"/>
              <a:gd name="connsiteY108" fmla="*/ 4002832 h 4348065"/>
              <a:gd name="connsiteX109" fmla="*/ 27991 w 2911741"/>
              <a:gd name="connsiteY109" fmla="*/ 4040155 h 4348065"/>
              <a:gd name="connsiteX110" fmla="*/ 0 w 2911741"/>
              <a:gd name="connsiteY110" fmla="*/ 4133461 h 4348065"/>
              <a:gd name="connsiteX111" fmla="*/ 9330 w 2911741"/>
              <a:gd name="connsiteY111" fmla="*/ 4189445 h 4348065"/>
              <a:gd name="connsiteX112" fmla="*/ 74645 w 2911741"/>
              <a:gd name="connsiteY112" fmla="*/ 4264090 h 4348065"/>
              <a:gd name="connsiteX113" fmla="*/ 93306 w 2911741"/>
              <a:gd name="connsiteY113" fmla="*/ 4292081 h 4348065"/>
              <a:gd name="connsiteX114" fmla="*/ 121298 w 2911741"/>
              <a:gd name="connsiteY114" fmla="*/ 4301412 h 4348065"/>
              <a:gd name="connsiteX115" fmla="*/ 149289 w 2911741"/>
              <a:gd name="connsiteY115" fmla="*/ 4320073 h 4348065"/>
              <a:gd name="connsiteX116" fmla="*/ 186612 w 2911741"/>
              <a:gd name="connsiteY116" fmla="*/ 4348065 h 434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2911741" h="4348065">
                <a:moveTo>
                  <a:pt x="55983" y="0"/>
                </a:moveTo>
                <a:cubicBezTo>
                  <a:pt x="59093" y="118188"/>
                  <a:pt x="60392" y="236437"/>
                  <a:pt x="65314" y="354563"/>
                </a:cubicBezTo>
                <a:cubicBezTo>
                  <a:pt x="66048" y="372176"/>
                  <a:pt x="73678" y="463630"/>
                  <a:pt x="83975" y="494522"/>
                </a:cubicBezTo>
                <a:cubicBezTo>
                  <a:pt x="88373" y="507718"/>
                  <a:pt x="97157" y="519060"/>
                  <a:pt x="102636" y="531845"/>
                </a:cubicBezTo>
                <a:cubicBezTo>
                  <a:pt x="106510" y="540885"/>
                  <a:pt x="107569" y="551039"/>
                  <a:pt x="111967" y="559836"/>
                </a:cubicBezTo>
                <a:cubicBezTo>
                  <a:pt x="116982" y="569866"/>
                  <a:pt x="125064" y="578091"/>
                  <a:pt x="130628" y="587828"/>
                </a:cubicBezTo>
                <a:cubicBezTo>
                  <a:pt x="137529" y="599905"/>
                  <a:pt x="142133" y="613224"/>
                  <a:pt x="149289" y="625151"/>
                </a:cubicBezTo>
                <a:cubicBezTo>
                  <a:pt x="160828" y="644383"/>
                  <a:pt x="173155" y="663192"/>
                  <a:pt x="186612" y="681134"/>
                </a:cubicBezTo>
                <a:cubicBezTo>
                  <a:pt x="195943" y="693575"/>
                  <a:pt x="204483" y="706650"/>
                  <a:pt x="214604" y="718457"/>
                </a:cubicBezTo>
                <a:cubicBezTo>
                  <a:pt x="230031" y="736456"/>
                  <a:pt x="259806" y="763268"/>
                  <a:pt x="279918" y="774441"/>
                </a:cubicBezTo>
                <a:cubicBezTo>
                  <a:pt x="294559" y="782575"/>
                  <a:pt x="311266" y="786300"/>
                  <a:pt x="326571" y="793102"/>
                </a:cubicBezTo>
                <a:cubicBezTo>
                  <a:pt x="339282" y="798751"/>
                  <a:pt x="350698" y="807364"/>
                  <a:pt x="363894" y="811763"/>
                </a:cubicBezTo>
                <a:cubicBezTo>
                  <a:pt x="378939" y="816778"/>
                  <a:pt x="395162" y="817248"/>
                  <a:pt x="410547" y="821094"/>
                </a:cubicBezTo>
                <a:cubicBezTo>
                  <a:pt x="496843" y="842668"/>
                  <a:pt x="340776" y="818203"/>
                  <a:pt x="513183" y="839755"/>
                </a:cubicBezTo>
                <a:cubicBezTo>
                  <a:pt x="559836" y="836645"/>
                  <a:pt x="606778" y="836471"/>
                  <a:pt x="653142" y="830424"/>
                </a:cubicBezTo>
                <a:cubicBezTo>
                  <a:pt x="678574" y="827107"/>
                  <a:pt x="702796" y="817530"/>
                  <a:pt x="727787" y="811763"/>
                </a:cubicBezTo>
                <a:cubicBezTo>
                  <a:pt x="743240" y="808197"/>
                  <a:pt x="758889" y="805542"/>
                  <a:pt x="774440" y="802432"/>
                </a:cubicBezTo>
                <a:cubicBezTo>
                  <a:pt x="878365" y="750471"/>
                  <a:pt x="747440" y="812558"/>
                  <a:pt x="849085" y="774441"/>
                </a:cubicBezTo>
                <a:cubicBezTo>
                  <a:pt x="862109" y="769557"/>
                  <a:pt x="873623" y="761258"/>
                  <a:pt x="886408" y="755779"/>
                </a:cubicBezTo>
                <a:cubicBezTo>
                  <a:pt x="895448" y="751905"/>
                  <a:pt x="905360" y="750323"/>
                  <a:pt x="914400" y="746449"/>
                </a:cubicBezTo>
                <a:cubicBezTo>
                  <a:pt x="994170" y="712262"/>
                  <a:pt x="908687" y="745714"/>
                  <a:pt x="989045" y="699796"/>
                </a:cubicBezTo>
                <a:cubicBezTo>
                  <a:pt x="997584" y="694916"/>
                  <a:pt x="1007579" y="693167"/>
                  <a:pt x="1017036" y="690465"/>
                </a:cubicBezTo>
                <a:cubicBezTo>
                  <a:pt x="1099083" y="667022"/>
                  <a:pt x="1015210" y="694183"/>
                  <a:pt x="1082351" y="671804"/>
                </a:cubicBezTo>
                <a:cubicBezTo>
                  <a:pt x="1150539" y="626344"/>
                  <a:pt x="1064807" y="681829"/>
                  <a:pt x="1147665" y="634481"/>
                </a:cubicBezTo>
                <a:cubicBezTo>
                  <a:pt x="1157401" y="628917"/>
                  <a:pt x="1165350" y="620237"/>
                  <a:pt x="1175657" y="615820"/>
                </a:cubicBezTo>
                <a:cubicBezTo>
                  <a:pt x="1187444" y="610769"/>
                  <a:pt x="1200814" y="610545"/>
                  <a:pt x="1212979" y="606490"/>
                </a:cubicBezTo>
                <a:cubicBezTo>
                  <a:pt x="1228869" y="601193"/>
                  <a:pt x="1243255" y="591337"/>
                  <a:pt x="1259632" y="587828"/>
                </a:cubicBezTo>
                <a:cubicBezTo>
                  <a:pt x="1287171" y="581927"/>
                  <a:pt x="1315727" y="582481"/>
                  <a:pt x="1343608" y="578498"/>
                </a:cubicBezTo>
                <a:cubicBezTo>
                  <a:pt x="1383014" y="572869"/>
                  <a:pt x="1385691" y="570690"/>
                  <a:pt x="1418253" y="559836"/>
                </a:cubicBezTo>
                <a:cubicBezTo>
                  <a:pt x="1533330" y="562946"/>
                  <a:pt x="1648509" y="563418"/>
                  <a:pt x="1763485" y="569167"/>
                </a:cubicBezTo>
                <a:cubicBezTo>
                  <a:pt x="1773308" y="569658"/>
                  <a:pt x="1782937" y="573618"/>
                  <a:pt x="1791477" y="578498"/>
                </a:cubicBezTo>
                <a:cubicBezTo>
                  <a:pt x="1804979" y="586214"/>
                  <a:pt x="1816359" y="597159"/>
                  <a:pt x="1828800" y="606490"/>
                </a:cubicBezTo>
                <a:cubicBezTo>
                  <a:pt x="1831910" y="615820"/>
                  <a:pt x="1835997" y="624880"/>
                  <a:pt x="1838130" y="634481"/>
                </a:cubicBezTo>
                <a:cubicBezTo>
                  <a:pt x="1847439" y="676371"/>
                  <a:pt x="1852298" y="734000"/>
                  <a:pt x="1856791" y="774441"/>
                </a:cubicBezTo>
                <a:cubicBezTo>
                  <a:pt x="1856472" y="778910"/>
                  <a:pt x="1848306" y="936464"/>
                  <a:pt x="1838130" y="970383"/>
                </a:cubicBezTo>
                <a:cubicBezTo>
                  <a:pt x="1834908" y="981124"/>
                  <a:pt x="1824484" y="988345"/>
                  <a:pt x="1819469" y="998375"/>
                </a:cubicBezTo>
                <a:cubicBezTo>
                  <a:pt x="1801305" y="1034702"/>
                  <a:pt x="1818752" y="1021819"/>
                  <a:pt x="1800808" y="1063690"/>
                </a:cubicBezTo>
                <a:cubicBezTo>
                  <a:pt x="1791981" y="1084287"/>
                  <a:pt x="1778533" y="1095295"/>
                  <a:pt x="1763485" y="1110343"/>
                </a:cubicBezTo>
                <a:cubicBezTo>
                  <a:pt x="1760375" y="1119673"/>
                  <a:pt x="1759215" y="1129900"/>
                  <a:pt x="1754155" y="1138334"/>
                </a:cubicBezTo>
                <a:cubicBezTo>
                  <a:pt x="1749629" y="1145878"/>
                  <a:pt x="1739428" y="1149128"/>
                  <a:pt x="1735494" y="1156996"/>
                </a:cubicBezTo>
                <a:cubicBezTo>
                  <a:pt x="1729759" y="1168466"/>
                  <a:pt x="1730926" y="1182412"/>
                  <a:pt x="1726163" y="1194318"/>
                </a:cubicBezTo>
                <a:cubicBezTo>
                  <a:pt x="1718414" y="1213690"/>
                  <a:pt x="1706805" y="1231308"/>
                  <a:pt x="1698171" y="1250302"/>
                </a:cubicBezTo>
                <a:cubicBezTo>
                  <a:pt x="1684227" y="1280980"/>
                  <a:pt x="1679892" y="1295809"/>
                  <a:pt x="1670179" y="1324947"/>
                </a:cubicBezTo>
                <a:cubicBezTo>
                  <a:pt x="1667069" y="1352939"/>
                  <a:pt x="1664342" y="1380976"/>
                  <a:pt x="1660849" y="1408922"/>
                </a:cubicBezTo>
                <a:cubicBezTo>
                  <a:pt x="1658121" y="1430745"/>
                  <a:pt x="1650563" y="1452264"/>
                  <a:pt x="1651518" y="1474236"/>
                </a:cubicBezTo>
                <a:cubicBezTo>
                  <a:pt x="1653696" y="1524339"/>
                  <a:pt x="1660344" y="1574349"/>
                  <a:pt x="1670179" y="1623526"/>
                </a:cubicBezTo>
                <a:cubicBezTo>
                  <a:pt x="1672907" y="1637165"/>
                  <a:pt x="1682085" y="1648690"/>
                  <a:pt x="1688840" y="1660849"/>
                </a:cubicBezTo>
                <a:cubicBezTo>
                  <a:pt x="1752308" y="1775092"/>
                  <a:pt x="1672142" y="1629252"/>
                  <a:pt x="1772816" y="1763485"/>
                </a:cubicBezTo>
                <a:cubicBezTo>
                  <a:pt x="1782880" y="1776903"/>
                  <a:pt x="1811742" y="1819053"/>
                  <a:pt x="1828800" y="1828800"/>
                </a:cubicBezTo>
                <a:cubicBezTo>
                  <a:pt x="1839934" y="1835162"/>
                  <a:pt x="1853681" y="1835020"/>
                  <a:pt x="1866122" y="1838130"/>
                </a:cubicBezTo>
                <a:cubicBezTo>
                  <a:pt x="1952206" y="1924214"/>
                  <a:pt x="1851315" y="1829358"/>
                  <a:pt x="1950098" y="1903445"/>
                </a:cubicBezTo>
                <a:cubicBezTo>
                  <a:pt x="2005687" y="1945136"/>
                  <a:pt x="1947279" y="1923733"/>
                  <a:pt x="2015412" y="1940767"/>
                </a:cubicBezTo>
                <a:cubicBezTo>
                  <a:pt x="2024743" y="1946987"/>
                  <a:pt x="2034890" y="1952130"/>
                  <a:pt x="2043404" y="1959428"/>
                </a:cubicBezTo>
                <a:cubicBezTo>
                  <a:pt x="2056762" y="1970878"/>
                  <a:pt x="2066409" y="1986525"/>
                  <a:pt x="2080726" y="1996751"/>
                </a:cubicBezTo>
                <a:cubicBezTo>
                  <a:pt x="2088729" y="2002468"/>
                  <a:pt x="2099387" y="2002971"/>
                  <a:pt x="2108718" y="2006081"/>
                </a:cubicBezTo>
                <a:cubicBezTo>
                  <a:pt x="2114938" y="2012302"/>
                  <a:pt x="2119511" y="2020809"/>
                  <a:pt x="2127379" y="2024743"/>
                </a:cubicBezTo>
                <a:cubicBezTo>
                  <a:pt x="2175724" y="2048915"/>
                  <a:pt x="2151401" y="2020463"/>
                  <a:pt x="2192694" y="2043404"/>
                </a:cubicBezTo>
                <a:cubicBezTo>
                  <a:pt x="2212299" y="2054296"/>
                  <a:pt x="2227400" y="2073634"/>
                  <a:pt x="2248677" y="2080726"/>
                </a:cubicBezTo>
                <a:lnTo>
                  <a:pt x="2304661" y="2099387"/>
                </a:lnTo>
                <a:cubicBezTo>
                  <a:pt x="2341439" y="2136167"/>
                  <a:pt x="2307474" y="2106134"/>
                  <a:pt x="2379306" y="2146041"/>
                </a:cubicBezTo>
                <a:cubicBezTo>
                  <a:pt x="2389109" y="2151487"/>
                  <a:pt x="2396798" y="2160765"/>
                  <a:pt x="2407298" y="2164702"/>
                </a:cubicBezTo>
                <a:cubicBezTo>
                  <a:pt x="2524139" y="2208516"/>
                  <a:pt x="2401359" y="2148827"/>
                  <a:pt x="2481942" y="2183363"/>
                </a:cubicBezTo>
                <a:cubicBezTo>
                  <a:pt x="2494727" y="2188842"/>
                  <a:pt x="2506480" y="2196545"/>
                  <a:pt x="2519265" y="2202024"/>
                </a:cubicBezTo>
                <a:cubicBezTo>
                  <a:pt x="2528305" y="2205898"/>
                  <a:pt x="2538460" y="2206956"/>
                  <a:pt x="2547257" y="2211355"/>
                </a:cubicBezTo>
                <a:cubicBezTo>
                  <a:pt x="2635389" y="2255422"/>
                  <a:pt x="2558784" y="2227639"/>
                  <a:pt x="2621902" y="2248677"/>
                </a:cubicBezTo>
                <a:cubicBezTo>
                  <a:pt x="2634343" y="2258008"/>
                  <a:pt x="2646285" y="2268043"/>
                  <a:pt x="2659224" y="2276669"/>
                </a:cubicBezTo>
                <a:cubicBezTo>
                  <a:pt x="2674314" y="2286729"/>
                  <a:pt x="2691562" y="2293527"/>
                  <a:pt x="2705877" y="2304661"/>
                </a:cubicBezTo>
                <a:cubicBezTo>
                  <a:pt x="2772293" y="2356317"/>
                  <a:pt x="2714133" y="2332293"/>
                  <a:pt x="2771191" y="2351314"/>
                </a:cubicBezTo>
                <a:cubicBezTo>
                  <a:pt x="2780522" y="2360645"/>
                  <a:pt x="2789252" y="2370617"/>
                  <a:pt x="2799183" y="2379306"/>
                </a:cubicBezTo>
                <a:cubicBezTo>
                  <a:pt x="2834642" y="2410332"/>
                  <a:pt x="2840501" y="2413071"/>
                  <a:pt x="2873828" y="2435290"/>
                </a:cubicBezTo>
                <a:cubicBezTo>
                  <a:pt x="2880048" y="2447731"/>
                  <a:pt x="2887010" y="2459828"/>
                  <a:pt x="2892489" y="2472612"/>
                </a:cubicBezTo>
                <a:cubicBezTo>
                  <a:pt x="2933896" y="2569228"/>
                  <a:pt x="2896184" y="2752384"/>
                  <a:pt x="2892489" y="2799183"/>
                </a:cubicBezTo>
                <a:cubicBezTo>
                  <a:pt x="2888575" y="2848766"/>
                  <a:pt x="2875046" y="2853949"/>
                  <a:pt x="2845836" y="2883159"/>
                </a:cubicBezTo>
                <a:cubicBezTo>
                  <a:pt x="2842726" y="2892490"/>
                  <a:pt x="2842802" y="2903595"/>
                  <a:pt x="2836506" y="2911151"/>
                </a:cubicBezTo>
                <a:cubicBezTo>
                  <a:pt x="2821225" y="2929488"/>
                  <a:pt x="2789759" y="2942331"/>
                  <a:pt x="2771191" y="2957804"/>
                </a:cubicBezTo>
                <a:cubicBezTo>
                  <a:pt x="2724596" y="2996634"/>
                  <a:pt x="2764401" y="2978729"/>
                  <a:pt x="2715208" y="2995126"/>
                </a:cubicBezTo>
                <a:cubicBezTo>
                  <a:pt x="2689963" y="3011956"/>
                  <a:pt x="2679484" y="3020613"/>
                  <a:pt x="2649894" y="3032449"/>
                </a:cubicBezTo>
                <a:cubicBezTo>
                  <a:pt x="2454919" y="3110440"/>
                  <a:pt x="2217886" y="3057275"/>
                  <a:pt x="2024742" y="3060441"/>
                </a:cubicBezTo>
                <a:cubicBezTo>
                  <a:pt x="1975768" y="3072685"/>
                  <a:pt x="1935179" y="3085552"/>
                  <a:pt x="1884783" y="3088432"/>
                </a:cubicBezTo>
                <a:cubicBezTo>
                  <a:pt x="1797784" y="3093403"/>
                  <a:pt x="1710612" y="3094653"/>
                  <a:pt x="1623526" y="3097763"/>
                </a:cubicBezTo>
                <a:cubicBezTo>
                  <a:pt x="1545906" y="3123637"/>
                  <a:pt x="1669589" y="3084263"/>
                  <a:pt x="1530220" y="3116424"/>
                </a:cubicBezTo>
                <a:cubicBezTo>
                  <a:pt x="1511053" y="3120847"/>
                  <a:pt x="1474236" y="3135085"/>
                  <a:pt x="1474236" y="3135085"/>
                </a:cubicBezTo>
                <a:cubicBezTo>
                  <a:pt x="1453456" y="3148939"/>
                  <a:pt x="1442775" y="3153418"/>
                  <a:pt x="1427583" y="3172408"/>
                </a:cubicBezTo>
                <a:cubicBezTo>
                  <a:pt x="1420578" y="3181165"/>
                  <a:pt x="1415142" y="3191069"/>
                  <a:pt x="1408922" y="3200400"/>
                </a:cubicBezTo>
                <a:cubicBezTo>
                  <a:pt x="1405812" y="3212841"/>
                  <a:pt x="1403114" y="3225392"/>
                  <a:pt x="1399591" y="3237722"/>
                </a:cubicBezTo>
                <a:cubicBezTo>
                  <a:pt x="1396889" y="3247179"/>
                  <a:pt x="1391291" y="3255933"/>
                  <a:pt x="1390261" y="3265714"/>
                </a:cubicBezTo>
                <a:cubicBezTo>
                  <a:pt x="1385041" y="3315300"/>
                  <a:pt x="1396048" y="3367491"/>
                  <a:pt x="1380930" y="3415004"/>
                </a:cubicBezTo>
                <a:cubicBezTo>
                  <a:pt x="1362663" y="3472415"/>
                  <a:pt x="1321421" y="3471692"/>
                  <a:pt x="1278294" y="3480318"/>
                </a:cubicBezTo>
                <a:cubicBezTo>
                  <a:pt x="1154497" y="3542215"/>
                  <a:pt x="1309093" y="3467118"/>
                  <a:pt x="1212979" y="3508310"/>
                </a:cubicBezTo>
                <a:cubicBezTo>
                  <a:pt x="1200195" y="3513789"/>
                  <a:pt x="1188852" y="3522573"/>
                  <a:pt x="1175657" y="3526971"/>
                </a:cubicBezTo>
                <a:cubicBezTo>
                  <a:pt x="1160612" y="3531986"/>
                  <a:pt x="1144679" y="3533891"/>
                  <a:pt x="1129004" y="3536302"/>
                </a:cubicBezTo>
                <a:cubicBezTo>
                  <a:pt x="1070122" y="3545361"/>
                  <a:pt x="1011034" y="3549571"/>
                  <a:pt x="951722" y="3554963"/>
                </a:cubicBezTo>
                <a:cubicBezTo>
                  <a:pt x="901911" y="3564926"/>
                  <a:pt x="886921" y="3569104"/>
                  <a:pt x="830424" y="3573624"/>
                </a:cubicBezTo>
                <a:cubicBezTo>
                  <a:pt x="777628" y="3577848"/>
                  <a:pt x="724677" y="3579845"/>
                  <a:pt x="671804" y="3582955"/>
                </a:cubicBezTo>
                <a:cubicBezTo>
                  <a:pt x="551710" y="3622985"/>
                  <a:pt x="674666" y="3584573"/>
                  <a:pt x="569167" y="3610947"/>
                </a:cubicBezTo>
                <a:cubicBezTo>
                  <a:pt x="559625" y="3613332"/>
                  <a:pt x="550776" y="3618143"/>
                  <a:pt x="541175" y="3620277"/>
                </a:cubicBezTo>
                <a:cubicBezTo>
                  <a:pt x="517859" y="3625458"/>
                  <a:pt x="440727" y="3635960"/>
                  <a:pt x="419877" y="3638938"/>
                </a:cubicBezTo>
                <a:cubicBezTo>
                  <a:pt x="410546" y="3645159"/>
                  <a:pt x="401915" y="3652585"/>
                  <a:pt x="391885" y="3657600"/>
                </a:cubicBezTo>
                <a:cubicBezTo>
                  <a:pt x="368918" y="3669084"/>
                  <a:pt x="329406" y="3672678"/>
                  <a:pt x="307910" y="3676261"/>
                </a:cubicBezTo>
                <a:cubicBezTo>
                  <a:pt x="295469" y="3685592"/>
                  <a:pt x="284496" y="3697298"/>
                  <a:pt x="270587" y="3704253"/>
                </a:cubicBezTo>
                <a:cubicBezTo>
                  <a:pt x="259117" y="3709988"/>
                  <a:pt x="243935" y="3706470"/>
                  <a:pt x="233265" y="3713583"/>
                </a:cubicBezTo>
                <a:cubicBezTo>
                  <a:pt x="223934" y="3719803"/>
                  <a:pt x="221783" y="3732960"/>
                  <a:pt x="214604" y="3741575"/>
                </a:cubicBezTo>
                <a:cubicBezTo>
                  <a:pt x="206156" y="3751712"/>
                  <a:pt x="195060" y="3759430"/>
                  <a:pt x="186612" y="3769567"/>
                </a:cubicBezTo>
                <a:cubicBezTo>
                  <a:pt x="142282" y="3822763"/>
                  <a:pt x="189225" y="3771993"/>
                  <a:pt x="158620" y="3825551"/>
                </a:cubicBezTo>
                <a:cubicBezTo>
                  <a:pt x="150904" y="3839053"/>
                  <a:pt x="139959" y="3850432"/>
                  <a:pt x="130628" y="3862873"/>
                </a:cubicBezTo>
                <a:cubicBezTo>
                  <a:pt x="127518" y="3872204"/>
                  <a:pt x="126358" y="3882431"/>
                  <a:pt x="121298" y="3890865"/>
                </a:cubicBezTo>
                <a:cubicBezTo>
                  <a:pt x="116772" y="3898408"/>
                  <a:pt x="108132" y="3902657"/>
                  <a:pt x="102636" y="3909526"/>
                </a:cubicBezTo>
                <a:cubicBezTo>
                  <a:pt x="95631" y="3918283"/>
                  <a:pt x="90195" y="3928187"/>
                  <a:pt x="83975" y="3937518"/>
                </a:cubicBezTo>
                <a:cubicBezTo>
                  <a:pt x="65645" y="3992511"/>
                  <a:pt x="87001" y="3938277"/>
                  <a:pt x="46653" y="4002832"/>
                </a:cubicBezTo>
                <a:cubicBezTo>
                  <a:pt x="39281" y="4014627"/>
                  <a:pt x="33157" y="4027240"/>
                  <a:pt x="27991" y="4040155"/>
                </a:cubicBezTo>
                <a:cubicBezTo>
                  <a:pt x="12846" y="4078018"/>
                  <a:pt x="9165" y="4096799"/>
                  <a:pt x="0" y="4133461"/>
                </a:cubicBezTo>
                <a:cubicBezTo>
                  <a:pt x="3110" y="4152122"/>
                  <a:pt x="3348" y="4171497"/>
                  <a:pt x="9330" y="4189445"/>
                </a:cubicBezTo>
                <a:cubicBezTo>
                  <a:pt x="18606" y="4217273"/>
                  <a:pt x="62395" y="4245715"/>
                  <a:pt x="74645" y="4264090"/>
                </a:cubicBezTo>
                <a:cubicBezTo>
                  <a:pt x="80865" y="4273420"/>
                  <a:pt x="84550" y="4285076"/>
                  <a:pt x="93306" y="4292081"/>
                </a:cubicBezTo>
                <a:cubicBezTo>
                  <a:pt x="100986" y="4298225"/>
                  <a:pt x="112501" y="4297013"/>
                  <a:pt x="121298" y="4301412"/>
                </a:cubicBezTo>
                <a:cubicBezTo>
                  <a:pt x="131328" y="4306427"/>
                  <a:pt x="140533" y="4313068"/>
                  <a:pt x="149289" y="4320073"/>
                </a:cubicBezTo>
                <a:cubicBezTo>
                  <a:pt x="188587" y="4351511"/>
                  <a:pt x="147657" y="4328586"/>
                  <a:pt x="186612" y="4348065"/>
                </a:cubicBezTo>
              </a:path>
            </a:pathLst>
          </a:custGeom>
          <a:noFill/>
          <a:ln w="98425"/>
          <a:scene3d>
            <a:camera prst="orthographicFront"/>
            <a:lightRig rig="threePt" dir="t"/>
          </a:scene3d>
          <a:sp3d>
            <a:bevelT w="146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Up Arrow 7"/>
          <p:cNvSpPr/>
          <p:nvPr/>
        </p:nvSpPr>
        <p:spPr>
          <a:xfrm>
            <a:off x="5006898" y="2297151"/>
            <a:ext cx="2999678" cy="1460810"/>
          </a:xfrm>
          <a:prstGeom prst="curved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498620">
            <a:off x="3895290" y="1693294"/>
            <a:ext cx="5229922" cy="479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 rot="7122358">
            <a:off x="8820159" y="700934"/>
            <a:ext cx="1739591" cy="869796"/>
          </a:xfrm>
          <a:prstGeom prst="lightningBol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15014" y="1356733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99261" y="1073439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41286" y="1579360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62867" y="2245114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41287" y="2788092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13719" y="3148305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76561" y="3616314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4439" y="4333311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18985" y="4334108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54351" y="4616605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59980" y="5020857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717289" y="5162504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94263" y="5828258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9546" y="455328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40726" y="1296066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712774" y="3800980"/>
            <a:ext cx="289931" cy="28329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520825" y="1640027"/>
            <a:ext cx="202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75971" y="3757961"/>
            <a:ext cx="181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repressor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25725" y="1536341"/>
            <a:ext cx="161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Activator</a:t>
            </a:r>
            <a:endParaRPr lang="en-US" dirty="0"/>
          </a:p>
        </p:txBody>
      </p:sp>
      <p:sp>
        <p:nvSpPr>
          <p:cNvPr id="31" name="Up Arrow 30"/>
          <p:cNvSpPr/>
          <p:nvPr/>
        </p:nvSpPr>
        <p:spPr>
          <a:xfrm>
            <a:off x="1988633" y="1743902"/>
            <a:ext cx="542691" cy="925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 rot="6788690">
            <a:off x="2525168" y="2717708"/>
            <a:ext cx="542691" cy="925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rot="9852382">
            <a:off x="2205554" y="3457195"/>
            <a:ext cx="542691" cy="925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 rot="13479773">
            <a:off x="1453308" y="3091460"/>
            <a:ext cx="542691" cy="925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669449" y="55756"/>
            <a:ext cx="3237092" cy="6411951"/>
          </a:xfrm>
          <a:custGeom>
            <a:avLst/>
            <a:gdLst>
              <a:gd name="connsiteX0" fmla="*/ 170502 w 3237092"/>
              <a:gd name="connsiteY0" fmla="*/ 0 h 6411951"/>
              <a:gd name="connsiteX1" fmla="*/ 348922 w 3237092"/>
              <a:gd name="connsiteY1" fmla="*/ 1650381 h 6411951"/>
              <a:gd name="connsiteX2" fmla="*/ 3237088 w 3237092"/>
              <a:gd name="connsiteY2" fmla="*/ 3278459 h 6411951"/>
              <a:gd name="connsiteX3" fmla="*/ 371224 w 3237092"/>
              <a:gd name="connsiteY3" fmla="*/ 4917688 h 6411951"/>
              <a:gd name="connsiteX4" fmla="*/ 3234 w 3237092"/>
              <a:gd name="connsiteY4" fmla="*/ 6411951 h 641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7092" h="6411951">
                <a:moveTo>
                  <a:pt x="170502" y="0"/>
                </a:moveTo>
                <a:cubicBezTo>
                  <a:pt x="4163" y="551985"/>
                  <a:pt x="-162176" y="1103971"/>
                  <a:pt x="348922" y="1650381"/>
                </a:cubicBezTo>
                <a:cubicBezTo>
                  <a:pt x="860020" y="2196791"/>
                  <a:pt x="3233371" y="2733908"/>
                  <a:pt x="3237088" y="3278459"/>
                </a:cubicBezTo>
                <a:cubicBezTo>
                  <a:pt x="3240805" y="3823010"/>
                  <a:pt x="910200" y="4395439"/>
                  <a:pt x="371224" y="4917688"/>
                </a:cubicBezTo>
                <a:cubicBezTo>
                  <a:pt x="-167752" y="5439937"/>
                  <a:pt x="55273" y="6185210"/>
                  <a:pt x="3234" y="6411951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flipH="1">
            <a:off x="9475737" y="4279081"/>
            <a:ext cx="919907" cy="675047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solidFill>
              <a:schemeClr val="accent1">
                <a:shade val="50000"/>
                <a:alpha val="91000"/>
              </a:schemeClr>
            </a:solidFill>
          </a:ln>
          <a:scene3d>
            <a:camera prst="orthographicFront"/>
            <a:lightRig rig="threePt" dir="t"/>
          </a:scene3d>
          <a:sp3d>
            <a:bevelT w="273050" h="558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ghtning Bolt 36"/>
          <p:cNvSpPr/>
          <p:nvPr/>
        </p:nvSpPr>
        <p:spPr>
          <a:xfrm rot="7122358">
            <a:off x="9615162" y="5230866"/>
            <a:ext cx="749651" cy="356582"/>
          </a:xfrm>
          <a:prstGeom prst="lightningBol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6200000">
            <a:off x="9683548" y="5734065"/>
            <a:ext cx="612878" cy="791849"/>
          </a:xfrm>
          <a:custGeom>
            <a:avLst/>
            <a:gdLst>
              <a:gd name="connsiteX0" fmla="*/ 170502 w 3237092"/>
              <a:gd name="connsiteY0" fmla="*/ 0 h 6411951"/>
              <a:gd name="connsiteX1" fmla="*/ 348922 w 3237092"/>
              <a:gd name="connsiteY1" fmla="*/ 1650381 h 6411951"/>
              <a:gd name="connsiteX2" fmla="*/ 3237088 w 3237092"/>
              <a:gd name="connsiteY2" fmla="*/ 3278459 h 6411951"/>
              <a:gd name="connsiteX3" fmla="*/ 371224 w 3237092"/>
              <a:gd name="connsiteY3" fmla="*/ 4917688 h 6411951"/>
              <a:gd name="connsiteX4" fmla="*/ 3234 w 3237092"/>
              <a:gd name="connsiteY4" fmla="*/ 6411951 h 641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7092" h="6411951">
                <a:moveTo>
                  <a:pt x="170502" y="0"/>
                </a:moveTo>
                <a:cubicBezTo>
                  <a:pt x="4163" y="551985"/>
                  <a:pt x="-162176" y="1103971"/>
                  <a:pt x="348922" y="1650381"/>
                </a:cubicBezTo>
                <a:cubicBezTo>
                  <a:pt x="860020" y="2196791"/>
                  <a:pt x="3233371" y="2733908"/>
                  <a:pt x="3237088" y="3278459"/>
                </a:cubicBezTo>
                <a:cubicBezTo>
                  <a:pt x="3240805" y="3823010"/>
                  <a:pt x="910200" y="4395439"/>
                  <a:pt x="371224" y="4917688"/>
                </a:cubicBezTo>
                <a:cubicBezTo>
                  <a:pt x="-167752" y="5439937"/>
                  <a:pt x="55273" y="6185210"/>
                  <a:pt x="3234" y="6411951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615557" y="3800980"/>
            <a:ext cx="15764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Histones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Nucleus</a:t>
            </a:r>
          </a:p>
          <a:p>
            <a:endParaRPr lang="en-US" dirty="0"/>
          </a:p>
          <a:p>
            <a:r>
              <a:rPr lang="en-US" dirty="0" smtClean="0"/>
              <a:t>Signal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Force strength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0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 rot="16200000">
            <a:off x="2215747" y="1150053"/>
            <a:ext cx="3166946" cy="5656224"/>
            <a:chOff x="1399546" y="455328"/>
            <a:chExt cx="3166946" cy="5656224"/>
          </a:xfrm>
        </p:grpSpPr>
        <p:sp>
          <p:nvSpPr>
            <p:cNvPr id="4" name="Freeform 3"/>
            <p:cNvSpPr/>
            <p:nvPr/>
          </p:nvSpPr>
          <p:spPr>
            <a:xfrm>
              <a:off x="1494263" y="468352"/>
              <a:ext cx="2966361" cy="5643200"/>
            </a:xfrm>
            <a:custGeom>
              <a:avLst/>
              <a:gdLst>
                <a:gd name="connsiteX0" fmla="*/ 55983 w 2911741"/>
                <a:gd name="connsiteY0" fmla="*/ 0 h 4348065"/>
                <a:gd name="connsiteX1" fmla="*/ 65314 w 2911741"/>
                <a:gd name="connsiteY1" fmla="*/ 354563 h 4348065"/>
                <a:gd name="connsiteX2" fmla="*/ 83975 w 2911741"/>
                <a:gd name="connsiteY2" fmla="*/ 494522 h 4348065"/>
                <a:gd name="connsiteX3" fmla="*/ 102636 w 2911741"/>
                <a:gd name="connsiteY3" fmla="*/ 531845 h 4348065"/>
                <a:gd name="connsiteX4" fmla="*/ 111967 w 2911741"/>
                <a:gd name="connsiteY4" fmla="*/ 559836 h 4348065"/>
                <a:gd name="connsiteX5" fmla="*/ 130628 w 2911741"/>
                <a:gd name="connsiteY5" fmla="*/ 587828 h 4348065"/>
                <a:gd name="connsiteX6" fmla="*/ 149289 w 2911741"/>
                <a:gd name="connsiteY6" fmla="*/ 625151 h 4348065"/>
                <a:gd name="connsiteX7" fmla="*/ 186612 w 2911741"/>
                <a:gd name="connsiteY7" fmla="*/ 681134 h 4348065"/>
                <a:gd name="connsiteX8" fmla="*/ 214604 w 2911741"/>
                <a:gd name="connsiteY8" fmla="*/ 718457 h 4348065"/>
                <a:gd name="connsiteX9" fmla="*/ 279918 w 2911741"/>
                <a:gd name="connsiteY9" fmla="*/ 774441 h 4348065"/>
                <a:gd name="connsiteX10" fmla="*/ 326571 w 2911741"/>
                <a:gd name="connsiteY10" fmla="*/ 793102 h 4348065"/>
                <a:gd name="connsiteX11" fmla="*/ 363894 w 2911741"/>
                <a:gd name="connsiteY11" fmla="*/ 811763 h 4348065"/>
                <a:gd name="connsiteX12" fmla="*/ 410547 w 2911741"/>
                <a:gd name="connsiteY12" fmla="*/ 821094 h 4348065"/>
                <a:gd name="connsiteX13" fmla="*/ 513183 w 2911741"/>
                <a:gd name="connsiteY13" fmla="*/ 839755 h 4348065"/>
                <a:gd name="connsiteX14" fmla="*/ 653142 w 2911741"/>
                <a:gd name="connsiteY14" fmla="*/ 830424 h 4348065"/>
                <a:gd name="connsiteX15" fmla="*/ 727787 w 2911741"/>
                <a:gd name="connsiteY15" fmla="*/ 811763 h 4348065"/>
                <a:gd name="connsiteX16" fmla="*/ 774440 w 2911741"/>
                <a:gd name="connsiteY16" fmla="*/ 802432 h 4348065"/>
                <a:gd name="connsiteX17" fmla="*/ 849085 w 2911741"/>
                <a:gd name="connsiteY17" fmla="*/ 774441 h 4348065"/>
                <a:gd name="connsiteX18" fmla="*/ 886408 w 2911741"/>
                <a:gd name="connsiteY18" fmla="*/ 755779 h 4348065"/>
                <a:gd name="connsiteX19" fmla="*/ 914400 w 2911741"/>
                <a:gd name="connsiteY19" fmla="*/ 746449 h 4348065"/>
                <a:gd name="connsiteX20" fmla="*/ 989045 w 2911741"/>
                <a:gd name="connsiteY20" fmla="*/ 699796 h 4348065"/>
                <a:gd name="connsiteX21" fmla="*/ 1017036 w 2911741"/>
                <a:gd name="connsiteY21" fmla="*/ 690465 h 4348065"/>
                <a:gd name="connsiteX22" fmla="*/ 1082351 w 2911741"/>
                <a:gd name="connsiteY22" fmla="*/ 671804 h 4348065"/>
                <a:gd name="connsiteX23" fmla="*/ 1147665 w 2911741"/>
                <a:gd name="connsiteY23" fmla="*/ 634481 h 4348065"/>
                <a:gd name="connsiteX24" fmla="*/ 1175657 w 2911741"/>
                <a:gd name="connsiteY24" fmla="*/ 615820 h 4348065"/>
                <a:gd name="connsiteX25" fmla="*/ 1212979 w 2911741"/>
                <a:gd name="connsiteY25" fmla="*/ 606490 h 4348065"/>
                <a:gd name="connsiteX26" fmla="*/ 1259632 w 2911741"/>
                <a:gd name="connsiteY26" fmla="*/ 587828 h 4348065"/>
                <a:gd name="connsiteX27" fmla="*/ 1343608 w 2911741"/>
                <a:gd name="connsiteY27" fmla="*/ 578498 h 4348065"/>
                <a:gd name="connsiteX28" fmla="*/ 1418253 w 2911741"/>
                <a:gd name="connsiteY28" fmla="*/ 559836 h 4348065"/>
                <a:gd name="connsiteX29" fmla="*/ 1763485 w 2911741"/>
                <a:gd name="connsiteY29" fmla="*/ 569167 h 4348065"/>
                <a:gd name="connsiteX30" fmla="*/ 1791477 w 2911741"/>
                <a:gd name="connsiteY30" fmla="*/ 578498 h 4348065"/>
                <a:gd name="connsiteX31" fmla="*/ 1828800 w 2911741"/>
                <a:gd name="connsiteY31" fmla="*/ 606490 h 4348065"/>
                <a:gd name="connsiteX32" fmla="*/ 1838130 w 2911741"/>
                <a:gd name="connsiteY32" fmla="*/ 634481 h 4348065"/>
                <a:gd name="connsiteX33" fmla="*/ 1856791 w 2911741"/>
                <a:gd name="connsiteY33" fmla="*/ 774441 h 4348065"/>
                <a:gd name="connsiteX34" fmla="*/ 1838130 w 2911741"/>
                <a:gd name="connsiteY34" fmla="*/ 970383 h 4348065"/>
                <a:gd name="connsiteX35" fmla="*/ 1819469 w 2911741"/>
                <a:gd name="connsiteY35" fmla="*/ 998375 h 4348065"/>
                <a:gd name="connsiteX36" fmla="*/ 1800808 w 2911741"/>
                <a:gd name="connsiteY36" fmla="*/ 1063690 h 4348065"/>
                <a:gd name="connsiteX37" fmla="*/ 1763485 w 2911741"/>
                <a:gd name="connsiteY37" fmla="*/ 1110343 h 4348065"/>
                <a:gd name="connsiteX38" fmla="*/ 1754155 w 2911741"/>
                <a:gd name="connsiteY38" fmla="*/ 1138334 h 4348065"/>
                <a:gd name="connsiteX39" fmla="*/ 1735494 w 2911741"/>
                <a:gd name="connsiteY39" fmla="*/ 1156996 h 4348065"/>
                <a:gd name="connsiteX40" fmla="*/ 1726163 w 2911741"/>
                <a:gd name="connsiteY40" fmla="*/ 1194318 h 4348065"/>
                <a:gd name="connsiteX41" fmla="*/ 1698171 w 2911741"/>
                <a:gd name="connsiteY41" fmla="*/ 1250302 h 4348065"/>
                <a:gd name="connsiteX42" fmla="*/ 1670179 w 2911741"/>
                <a:gd name="connsiteY42" fmla="*/ 1324947 h 4348065"/>
                <a:gd name="connsiteX43" fmla="*/ 1660849 w 2911741"/>
                <a:gd name="connsiteY43" fmla="*/ 1408922 h 4348065"/>
                <a:gd name="connsiteX44" fmla="*/ 1651518 w 2911741"/>
                <a:gd name="connsiteY44" fmla="*/ 1474236 h 4348065"/>
                <a:gd name="connsiteX45" fmla="*/ 1670179 w 2911741"/>
                <a:gd name="connsiteY45" fmla="*/ 1623526 h 4348065"/>
                <a:gd name="connsiteX46" fmla="*/ 1688840 w 2911741"/>
                <a:gd name="connsiteY46" fmla="*/ 1660849 h 4348065"/>
                <a:gd name="connsiteX47" fmla="*/ 1772816 w 2911741"/>
                <a:gd name="connsiteY47" fmla="*/ 1763485 h 4348065"/>
                <a:gd name="connsiteX48" fmla="*/ 1828800 w 2911741"/>
                <a:gd name="connsiteY48" fmla="*/ 1828800 h 4348065"/>
                <a:gd name="connsiteX49" fmla="*/ 1866122 w 2911741"/>
                <a:gd name="connsiteY49" fmla="*/ 1838130 h 4348065"/>
                <a:gd name="connsiteX50" fmla="*/ 1950098 w 2911741"/>
                <a:gd name="connsiteY50" fmla="*/ 1903445 h 4348065"/>
                <a:gd name="connsiteX51" fmla="*/ 2015412 w 2911741"/>
                <a:gd name="connsiteY51" fmla="*/ 1940767 h 4348065"/>
                <a:gd name="connsiteX52" fmla="*/ 2043404 w 2911741"/>
                <a:gd name="connsiteY52" fmla="*/ 1959428 h 4348065"/>
                <a:gd name="connsiteX53" fmla="*/ 2080726 w 2911741"/>
                <a:gd name="connsiteY53" fmla="*/ 1996751 h 4348065"/>
                <a:gd name="connsiteX54" fmla="*/ 2108718 w 2911741"/>
                <a:gd name="connsiteY54" fmla="*/ 2006081 h 4348065"/>
                <a:gd name="connsiteX55" fmla="*/ 2127379 w 2911741"/>
                <a:gd name="connsiteY55" fmla="*/ 2024743 h 4348065"/>
                <a:gd name="connsiteX56" fmla="*/ 2192694 w 2911741"/>
                <a:gd name="connsiteY56" fmla="*/ 2043404 h 4348065"/>
                <a:gd name="connsiteX57" fmla="*/ 2248677 w 2911741"/>
                <a:gd name="connsiteY57" fmla="*/ 2080726 h 4348065"/>
                <a:gd name="connsiteX58" fmla="*/ 2304661 w 2911741"/>
                <a:gd name="connsiteY58" fmla="*/ 2099387 h 4348065"/>
                <a:gd name="connsiteX59" fmla="*/ 2379306 w 2911741"/>
                <a:gd name="connsiteY59" fmla="*/ 2146041 h 4348065"/>
                <a:gd name="connsiteX60" fmla="*/ 2407298 w 2911741"/>
                <a:gd name="connsiteY60" fmla="*/ 2164702 h 4348065"/>
                <a:gd name="connsiteX61" fmla="*/ 2481942 w 2911741"/>
                <a:gd name="connsiteY61" fmla="*/ 2183363 h 4348065"/>
                <a:gd name="connsiteX62" fmla="*/ 2519265 w 2911741"/>
                <a:gd name="connsiteY62" fmla="*/ 2202024 h 4348065"/>
                <a:gd name="connsiteX63" fmla="*/ 2547257 w 2911741"/>
                <a:gd name="connsiteY63" fmla="*/ 2211355 h 4348065"/>
                <a:gd name="connsiteX64" fmla="*/ 2621902 w 2911741"/>
                <a:gd name="connsiteY64" fmla="*/ 2248677 h 4348065"/>
                <a:gd name="connsiteX65" fmla="*/ 2659224 w 2911741"/>
                <a:gd name="connsiteY65" fmla="*/ 2276669 h 4348065"/>
                <a:gd name="connsiteX66" fmla="*/ 2705877 w 2911741"/>
                <a:gd name="connsiteY66" fmla="*/ 2304661 h 4348065"/>
                <a:gd name="connsiteX67" fmla="*/ 2771191 w 2911741"/>
                <a:gd name="connsiteY67" fmla="*/ 2351314 h 4348065"/>
                <a:gd name="connsiteX68" fmla="*/ 2799183 w 2911741"/>
                <a:gd name="connsiteY68" fmla="*/ 2379306 h 4348065"/>
                <a:gd name="connsiteX69" fmla="*/ 2873828 w 2911741"/>
                <a:gd name="connsiteY69" fmla="*/ 2435290 h 4348065"/>
                <a:gd name="connsiteX70" fmla="*/ 2892489 w 2911741"/>
                <a:gd name="connsiteY70" fmla="*/ 2472612 h 4348065"/>
                <a:gd name="connsiteX71" fmla="*/ 2892489 w 2911741"/>
                <a:gd name="connsiteY71" fmla="*/ 2799183 h 4348065"/>
                <a:gd name="connsiteX72" fmla="*/ 2845836 w 2911741"/>
                <a:gd name="connsiteY72" fmla="*/ 2883159 h 4348065"/>
                <a:gd name="connsiteX73" fmla="*/ 2836506 w 2911741"/>
                <a:gd name="connsiteY73" fmla="*/ 2911151 h 4348065"/>
                <a:gd name="connsiteX74" fmla="*/ 2771191 w 2911741"/>
                <a:gd name="connsiteY74" fmla="*/ 2957804 h 4348065"/>
                <a:gd name="connsiteX75" fmla="*/ 2715208 w 2911741"/>
                <a:gd name="connsiteY75" fmla="*/ 2995126 h 4348065"/>
                <a:gd name="connsiteX76" fmla="*/ 2649894 w 2911741"/>
                <a:gd name="connsiteY76" fmla="*/ 3032449 h 4348065"/>
                <a:gd name="connsiteX77" fmla="*/ 2024742 w 2911741"/>
                <a:gd name="connsiteY77" fmla="*/ 3060441 h 4348065"/>
                <a:gd name="connsiteX78" fmla="*/ 1884783 w 2911741"/>
                <a:gd name="connsiteY78" fmla="*/ 3088432 h 4348065"/>
                <a:gd name="connsiteX79" fmla="*/ 1623526 w 2911741"/>
                <a:gd name="connsiteY79" fmla="*/ 3097763 h 4348065"/>
                <a:gd name="connsiteX80" fmla="*/ 1530220 w 2911741"/>
                <a:gd name="connsiteY80" fmla="*/ 3116424 h 4348065"/>
                <a:gd name="connsiteX81" fmla="*/ 1474236 w 2911741"/>
                <a:gd name="connsiteY81" fmla="*/ 3135085 h 4348065"/>
                <a:gd name="connsiteX82" fmla="*/ 1427583 w 2911741"/>
                <a:gd name="connsiteY82" fmla="*/ 3172408 h 4348065"/>
                <a:gd name="connsiteX83" fmla="*/ 1408922 w 2911741"/>
                <a:gd name="connsiteY83" fmla="*/ 3200400 h 4348065"/>
                <a:gd name="connsiteX84" fmla="*/ 1399591 w 2911741"/>
                <a:gd name="connsiteY84" fmla="*/ 3237722 h 4348065"/>
                <a:gd name="connsiteX85" fmla="*/ 1390261 w 2911741"/>
                <a:gd name="connsiteY85" fmla="*/ 3265714 h 4348065"/>
                <a:gd name="connsiteX86" fmla="*/ 1380930 w 2911741"/>
                <a:gd name="connsiteY86" fmla="*/ 3415004 h 4348065"/>
                <a:gd name="connsiteX87" fmla="*/ 1278294 w 2911741"/>
                <a:gd name="connsiteY87" fmla="*/ 3480318 h 4348065"/>
                <a:gd name="connsiteX88" fmla="*/ 1212979 w 2911741"/>
                <a:gd name="connsiteY88" fmla="*/ 3508310 h 4348065"/>
                <a:gd name="connsiteX89" fmla="*/ 1175657 w 2911741"/>
                <a:gd name="connsiteY89" fmla="*/ 3526971 h 4348065"/>
                <a:gd name="connsiteX90" fmla="*/ 1129004 w 2911741"/>
                <a:gd name="connsiteY90" fmla="*/ 3536302 h 4348065"/>
                <a:gd name="connsiteX91" fmla="*/ 951722 w 2911741"/>
                <a:gd name="connsiteY91" fmla="*/ 3554963 h 4348065"/>
                <a:gd name="connsiteX92" fmla="*/ 830424 w 2911741"/>
                <a:gd name="connsiteY92" fmla="*/ 3573624 h 4348065"/>
                <a:gd name="connsiteX93" fmla="*/ 671804 w 2911741"/>
                <a:gd name="connsiteY93" fmla="*/ 3582955 h 4348065"/>
                <a:gd name="connsiteX94" fmla="*/ 569167 w 2911741"/>
                <a:gd name="connsiteY94" fmla="*/ 3610947 h 4348065"/>
                <a:gd name="connsiteX95" fmla="*/ 541175 w 2911741"/>
                <a:gd name="connsiteY95" fmla="*/ 3620277 h 4348065"/>
                <a:gd name="connsiteX96" fmla="*/ 419877 w 2911741"/>
                <a:gd name="connsiteY96" fmla="*/ 3638938 h 4348065"/>
                <a:gd name="connsiteX97" fmla="*/ 391885 w 2911741"/>
                <a:gd name="connsiteY97" fmla="*/ 3657600 h 4348065"/>
                <a:gd name="connsiteX98" fmla="*/ 307910 w 2911741"/>
                <a:gd name="connsiteY98" fmla="*/ 3676261 h 4348065"/>
                <a:gd name="connsiteX99" fmla="*/ 270587 w 2911741"/>
                <a:gd name="connsiteY99" fmla="*/ 3704253 h 4348065"/>
                <a:gd name="connsiteX100" fmla="*/ 233265 w 2911741"/>
                <a:gd name="connsiteY100" fmla="*/ 3713583 h 4348065"/>
                <a:gd name="connsiteX101" fmla="*/ 214604 w 2911741"/>
                <a:gd name="connsiteY101" fmla="*/ 3741575 h 4348065"/>
                <a:gd name="connsiteX102" fmla="*/ 186612 w 2911741"/>
                <a:gd name="connsiteY102" fmla="*/ 3769567 h 4348065"/>
                <a:gd name="connsiteX103" fmla="*/ 158620 w 2911741"/>
                <a:gd name="connsiteY103" fmla="*/ 3825551 h 4348065"/>
                <a:gd name="connsiteX104" fmla="*/ 130628 w 2911741"/>
                <a:gd name="connsiteY104" fmla="*/ 3862873 h 4348065"/>
                <a:gd name="connsiteX105" fmla="*/ 121298 w 2911741"/>
                <a:gd name="connsiteY105" fmla="*/ 3890865 h 4348065"/>
                <a:gd name="connsiteX106" fmla="*/ 102636 w 2911741"/>
                <a:gd name="connsiteY106" fmla="*/ 3909526 h 4348065"/>
                <a:gd name="connsiteX107" fmla="*/ 83975 w 2911741"/>
                <a:gd name="connsiteY107" fmla="*/ 3937518 h 4348065"/>
                <a:gd name="connsiteX108" fmla="*/ 46653 w 2911741"/>
                <a:gd name="connsiteY108" fmla="*/ 4002832 h 4348065"/>
                <a:gd name="connsiteX109" fmla="*/ 27991 w 2911741"/>
                <a:gd name="connsiteY109" fmla="*/ 4040155 h 4348065"/>
                <a:gd name="connsiteX110" fmla="*/ 0 w 2911741"/>
                <a:gd name="connsiteY110" fmla="*/ 4133461 h 4348065"/>
                <a:gd name="connsiteX111" fmla="*/ 9330 w 2911741"/>
                <a:gd name="connsiteY111" fmla="*/ 4189445 h 4348065"/>
                <a:gd name="connsiteX112" fmla="*/ 74645 w 2911741"/>
                <a:gd name="connsiteY112" fmla="*/ 4264090 h 4348065"/>
                <a:gd name="connsiteX113" fmla="*/ 93306 w 2911741"/>
                <a:gd name="connsiteY113" fmla="*/ 4292081 h 4348065"/>
                <a:gd name="connsiteX114" fmla="*/ 121298 w 2911741"/>
                <a:gd name="connsiteY114" fmla="*/ 4301412 h 4348065"/>
                <a:gd name="connsiteX115" fmla="*/ 149289 w 2911741"/>
                <a:gd name="connsiteY115" fmla="*/ 4320073 h 4348065"/>
                <a:gd name="connsiteX116" fmla="*/ 186612 w 2911741"/>
                <a:gd name="connsiteY116" fmla="*/ 4348065 h 434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911741" h="4348065">
                  <a:moveTo>
                    <a:pt x="55983" y="0"/>
                  </a:moveTo>
                  <a:cubicBezTo>
                    <a:pt x="59093" y="118188"/>
                    <a:pt x="60392" y="236437"/>
                    <a:pt x="65314" y="354563"/>
                  </a:cubicBezTo>
                  <a:cubicBezTo>
                    <a:pt x="66048" y="372176"/>
                    <a:pt x="73678" y="463630"/>
                    <a:pt x="83975" y="494522"/>
                  </a:cubicBezTo>
                  <a:cubicBezTo>
                    <a:pt x="88373" y="507718"/>
                    <a:pt x="97157" y="519060"/>
                    <a:pt x="102636" y="531845"/>
                  </a:cubicBezTo>
                  <a:cubicBezTo>
                    <a:pt x="106510" y="540885"/>
                    <a:pt x="107569" y="551039"/>
                    <a:pt x="111967" y="559836"/>
                  </a:cubicBezTo>
                  <a:cubicBezTo>
                    <a:pt x="116982" y="569866"/>
                    <a:pt x="125064" y="578091"/>
                    <a:pt x="130628" y="587828"/>
                  </a:cubicBezTo>
                  <a:cubicBezTo>
                    <a:pt x="137529" y="599905"/>
                    <a:pt x="142133" y="613224"/>
                    <a:pt x="149289" y="625151"/>
                  </a:cubicBezTo>
                  <a:cubicBezTo>
                    <a:pt x="160828" y="644383"/>
                    <a:pt x="173155" y="663192"/>
                    <a:pt x="186612" y="681134"/>
                  </a:cubicBezTo>
                  <a:cubicBezTo>
                    <a:pt x="195943" y="693575"/>
                    <a:pt x="204483" y="706650"/>
                    <a:pt x="214604" y="718457"/>
                  </a:cubicBezTo>
                  <a:cubicBezTo>
                    <a:pt x="230031" y="736456"/>
                    <a:pt x="259806" y="763268"/>
                    <a:pt x="279918" y="774441"/>
                  </a:cubicBezTo>
                  <a:cubicBezTo>
                    <a:pt x="294559" y="782575"/>
                    <a:pt x="311266" y="786300"/>
                    <a:pt x="326571" y="793102"/>
                  </a:cubicBezTo>
                  <a:cubicBezTo>
                    <a:pt x="339282" y="798751"/>
                    <a:pt x="350698" y="807364"/>
                    <a:pt x="363894" y="811763"/>
                  </a:cubicBezTo>
                  <a:cubicBezTo>
                    <a:pt x="378939" y="816778"/>
                    <a:pt x="395162" y="817248"/>
                    <a:pt x="410547" y="821094"/>
                  </a:cubicBezTo>
                  <a:cubicBezTo>
                    <a:pt x="496843" y="842668"/>
                    <a:pt x="340776" y="818203"/>
                    <a:pt x="513183" y="839755"/>
                  </a:cubicBezTo>
                  <a:cubicBezTo>
                    <a:pt x="559836" y="836645"/>
                    <a:pt x="606778" y="836471"/>
                    <a:pt x="653142" y="830424"/>
                  </a:cubicBezTo>
                  <a:cubicBezTo>
                    <a:pt x="678574" y="827107"/>
                    <a:pt x="702796" y="817530"/>
                    <a:pt x="727787" y="811763"/>
                  </a:cubicBezTo>
                  <a:cubicBezTo>
                    <a:pt x="743240" y="808197"/>
                    <a:pt x="758889" y="805542"/>
                    <a:pt x="774440" y="802432"/>
                  </a:cubicBezTo>
                  <a:cubicBezTo>
                    <a:pt x="878365" y="750471"/>
                    <a:pt x="747440" y="812558"/>
                    <a:pt x="849085" y="774441"/>
                  </a:cubicBezTo>
                  <a:cubicBezTo>
                    <a:pt x="862109" y="769557"/>
                    <a:pt x="873623" y="761258"/>
                    <a:pt x="886408" y="755779"/>
                  </a:cubicBezTo>
                  <a:cubicBezTo>
                    <a:pt x="895448" y="751905"/>
                    <a:pt x="905360" y="750323"/>
                    <a:pt x="914400" y="746449"/>
                  </a:cubicBezTo>
                  <a:cubicBezTo>
                    <a:pt x="994170" y="712262"/>
                    <a:pt x="908687" y="745714"/>
                    <a:pt x="989045" y="699796"/>
                  </a:cubicBezTo>
                  <a:cubicBezTo>
                    <a:pt x="997584" y="694916"/>
                    <a:pt x="1007579" y="693167"/>
                    <a:pt x="1017036" y="690465"/>
                  </a:cubicBezTo>
                  <a:cubicBezTo>
                    <a:pt x="1099083" y="667022"/>
                    <a:pt x="1015210" y="694183"/>
                    <a:pt x="1082351" y="671804"/>
                  </a:cubicBezTo>
                  <a:cubicBezTo>
                    <a:pt x="1150539" y="626344"/>
                    <a:pt x="1064807" y="681829"/>
                    <a:pt x="1147665" y="634481"/>
                  </a:cubicBezTo>
                  <a:cubicBezTo>
                    <a:pt x="1157401" y="628917"/>
                    <a:pt x="1165350" y="620237"/>
                    <a:pt x="1175657" y="615820"/>
                  </a:cubicBezTo>
                  <a:cubicBezTo>
                    <a:pt x="1187444" y="610769"/>
                    <a:pt x="1200814" y="610545"/>
                    <a:pt x="1212979" y="606490"/>
                  </a:cubicBezTo>
                  <a:cubicBezTo>
                    <a:pt x="1228869" y="601193"/>
                    <a:pt x="1243255" y="591337"/>
                    <a:pt x="1259632" y="587828"/>
                  </a:cubicBezTo>
                  <a:cubicBezTo>
                    <a:pt x="1287171" y="581927"/>
                    <a:pt x="1315727" y="582481"/>
                    <a:pt x="1343608" y="578498"/>
                  </a:cubicBezTo>
                  <a:cubicBezTo>
                    <a:pt x="1383014" y="572869"/>
                    <a:pt x="1385691" y="570690"/>
                    <a:pt x="1418253" y="559836"/>
                  </a:cubicBezTo>
                  <a:cubicBezTo>
                    <a:pt x="1533330" y="562946"/>
                    <a:pt x="1648509" y="563418"/>
                    <a:pt x="1763485" y="569167"/>
                  </a:cubicBezTo>
                  <a:cubicBezTo>
                    <a:pt x="1773308" y="569658"/>
                    <a:pt x="1782937" y="573618"/>
                    <a:pt x="1791477" y="578498"/>
                  </a:cubicBezTo>
                  <a:cubicBezTo>
                    <a:pt x="1804979" y="586214"/>
                    <a:pt x="1816359" y="597159"/>
                    <a:pt x="1828800" y="606490"/>
                  </a:cubicBezTo>
                  <a:cubicBezTo>
                    <a:pt x="1831910" y="615820"/>
                    <a:pt x="1835997" y="624880"/>
                    <a:pt x="1838130" y="634481"/>
                  </a:cubicBezTo>
                  <a:cubicBezTo>
                    <a:pt x="1847439" y="676371"/>
                    <a:pt x="1852298" y="734000"/>
                    <a:pt x="1856791" y="774441"/>
                  </a:cubicBezTo>
                  <a:cubicBezTo>
                    <a:pt x="1856472" y="778910"/>
                    <a:pt x="1848306" y="936464"/>
                    <a:pt x="1838130" y="970383"/>
                  </a:cubicBezTo>
                  <a:cubicBezTo>
                    <a:pt x="1834908" y="981124"/>
                    <a:pt x="1824484" y="988345"/>
                    <a:pt x="1819469" y="998375"/>
                  </a:cubicBezTo>
                  <a:cubicBezTo>
                    <a:pt x="1801305" y="1034702"/>
                    <a:pt x="1818752" y="1021819"/>
                    <a:pt x="1800808" y="1063690"/>
                  </a:cubicBezTo>
                  <a:cubicBezTo>
                    <a:pt x="1791981" y="1084287"/>
                    <a:pt x="1778533" y="1095295"/>
                    <a:pt x="1763485" y="1110343"/>
                  </a:cubicBezTo>
                  <a:cubicBezTo>
                    <a:pt x="1760375" y="1119673"/>
                    <a:pt x="1759215" y="1129900"/>
                    <a:pt x="1754155" y="1138334"/>
                  </a:cubicBezTo>
                  <a:cubicBezTo>
                    <a:pt x="1749629" y="1145878"/>
                    <a:pt x="1739428" y="1149128"/>
                    <a:pt x="1735494" y="1156996"/>
                  </a:cubicBezTo>
                  <a:cubicBezTo>
                    <a:pt x="1729759" y="1168466"/>
                    <a:pt x="1730926" y="1182412"/>
                    <a:pt x="1726163" y="1194318"/>
                  </a:cubicBezTo>
                  <a:cubicBezTo>
                    <a:pt x="1718414" y="1213690"/>
                    <a:pt x="1706805" y="1231308"/>
                    <a:pt x="1698171" y="1250302"/>
                  </a:cubicBezTo>
                  <a:cubicBezTo>
                    <a:pt x="1684227" y="1280980"/>
                    <a:pt x="1679892" y="1295809"/>
                    <a:pt x="1670179" y="1324947"/>
                  </a:cubicBezTo>
                  <a:cubicBezTo>
                    <a:pt x="1667069" y="1352939"/>
                    <a:pt x="1664342" y="1380976"/>
                    <a:pt x="1660849" y="1408922"/>
                  </a:cubicBezTo>
                  <a:cubicBezTo>
                    <a:pt x="1658121" y="1430745"/>
                    <a:pt x="1650563" y="1452264"/>
                    <a:pt x="1651518" y="1474236"/>
                  </a:cubicBezTo>
                  <a:cubicBezTo>
                    <a:pt x="1653696" y="1524339"/>
                    <a:pt x="1660344" y="1574349"/>
                    <a:pt x="1670179" y="1623526"/>
                  </a:cubicBezTo>
                  <a:cubicBezTo>
                    <a:pt x="1672907" y="1637165"/>
                    <a:pt x="1682085" y="1648690"/>
                    <a:pt x="1688840" y="1660849"/>
                  </a:cubicBezTo>
                  <a:cubicBezTo>
                    <a:pt x="1752308" y="1775092"/>
                    <a:pt x="1672142" y="1629252"/>
                    <a:pt x="1772816" y="1763485"/>
                  </a:cubicBezTo>
                  <a:cubicBezTo>
                    <a:pt x="1782880" y="1776903"/>
                    <a:pt x="1811742" y="1819053"/>
                    <a:pt x="1828800" y="1828800"/>
                  </a:cubicBezTo>
                  <a:cubicBezTo>
                    <a:pt x="1839934" y="1835162"/>
                    <a:pt x="1853681" y="1835020"/>
                    <a:pt x="1866122" y="1838130"/>
                  </a:cubicBezTo>
                  <a:cubicBezTo>
                    <a:pt x="1952206" y="1924214"/>
                    <a:pt x="1851315" y="1829358"/>
                    <a:pt x="1950098" y="1903445"/>
                  </a:cubicBezTo>
                  <a:cubicBezTo>
                    <a:pt x="2005687" y="1945136"/>
                    <a:pt x="1947279" y="1923733"/>
                    <a:pt x="2015412" y="1940767"/>
                  </a:cubicBezTo>
                  <a:cubicBezTo>
                    <a:pt x="2024743" y="1946987"/>
                    <a:pt x="2034890" y="1952130"/>
                    <a:pt x="2043404" y="1959428"/>
                  </a:cubicBezTo>
                  <a:cubicBezTo>
                    <a:pt x="2056762" y="1970878"/>
                    <a:pt x="2066409" y="1986525"/>
                    <a:pt x="2080726" y="1996751"/>
                  </a:cubicBezTo>
                  <a:cubicBezTo>
                    <a:pt x="2088729" y="2002468"/>
                    <a:pt x="2099387" y="2002971"/>
                    <a:pt x="2108718" y="2006081"/>
                  </a:cubicBezTo>
                  <a:cubicBezTo>
                    <a:pt x="2114938" y="2012302"/>
                    <a:pt x="2119511" y="2020809"/>
                    <a:pt x="2127379" y="2024743"/>
                  </a:cubicBezTo>
                  <a:cubicBezTo>
                    <a:pt x="2175724" y="2048915"/>
                    <a:pt x="2151401" y="2020463"/>
                    <a:pt x="2192694" y="2043404"/>
                  </a:cubicBezTo>
                  <a:cubicBezTo>
                    <a:pt x="2212299" y="2054296"/>
                    <a:pt x="2227400" y="2073634"/>
                    <a:pt x="2248677" y="2080726"/>
                  </a:cubicBezTo>
                  <a:lnTo>
                    <a:pt x="2304661" y="2099387"/>
                  </a:lnTo>
                  <a:cubicBezTo>
                    <a:pt x="2341439" y="2136167"/>
                    <a:pt x="2307474" y="2106134"/>
                    <a:pt x="2379306" y="2146041"/>
                  </a:cubicBezTo>
                  <a:cubicBezTo>
                    <a:pt x="2389109" y="2151487"/>
                    <a:pt x="2396798" y="2160765"/>
                    <a:pt x="2407298" y="2164702"/>
                  </a:cubicBezTo>
                  <a:cubicBezTo>
                    <a:pt x="2524139" y="2208516"/>
                    <a:pt x="2401359" y="2148827"/>
                    <a:pt x="2481942" y="2183363"/>
                  </a:cubicBezTo>
                  <a:cubicBezTo>
                    <a:pt x="2494727" y="2188842"/>
                    <a:pt x="2506480" y="2196545"/>
                    <a:pt x="2519265" y="2202024"/>
                  </a:cubicBezTo>
                  <a:cubicBezTo>
                    <a:pt x="2528305" y="2205898"/>
                    <a:pt x="2538460" y="2206956"/>
                    <a:pt x="2547257" y="2211355"/>
                  </a:cubicBezTo>
                  <a:cubicBezTo>
                    <a:pt x="2635389" y="2255422"/>
                    <a:pt x="2558784" y="2227639"/>
                    <a:pt x="2621902" y="2248677"/>
                  </a:cubicBezTo>
                  <a:cubicBezTo>
                    <a:pt x="2634343" y="2258008"/>
                    <a:pt x="2646285" y="2268043"/>
                    <a:pt x="2659224" y="2276669"/>
                  </a:cubicBezTo>
                  <a:cubicBezTo>
                    <a:pt x="2674314" y="2286729"/>
                    <a:pt x="2691562" y="2293527"/>
                    <a:pt x="2705877" y="2304661"/>
                  </a:cubicBezTo>
                  <a:cubicBezTo>
                    <a:pt x="2772293" y="2356317"/>
                    <a:pt x="2714133" y="2332293"/>
                    <a:pt x="2771191" y="2351314"/>
                  </a:cubicBezTo>
                  <a:cubicBezTo>
                    <a:pt x="2780522" y="2360645"/>
                    <a:pt x="2789252" y="2370617"/>
                    <a:pt x="2799183" y="2379306"/>
                  </a:cubicBezTo>
                  <a:cubicBezTo>
                    <a:pt x="2834642" y="2410332"/>
                    <a:pt x="2840501" y="2413071"/>
                    <a:pt x="2873828" y="2435290"/>
                  </a:cubicBezTo>
                  <a:cubicBezTo>
                    <a:pt x="2880048" y="2447731"/>
                    <a:pt x="2887010" y="2459828"/>
                    <a:pt x="2892489" y="2472612"/>
                  </a:cubicBezTo>
                  <a:cubicBezTo>
                    <a:pt x="2933896" y="2569228"/>
                    <a:pt x="2896184" y="2752384"/>
                    <a:pt x="2892489" y="2799183"/>
                  </a:cubicBezTo>
                  <a:cubicBezTo>
                    <a:pt x="2888575" y="2848766"/>
                    <a:pt x="2875046" y="2853949"/>
                    <a:pt x="2845836" y="2883159"/>
                  </a:cubicBezTo>
                  <a:cubicBezTo>
                    <a:pt x="2842726" y="2892490"/>
                    <a:pt x="2842802" y="2903595"/>
                    <a:pt x="2836506" y="2911151"/>
                  </a:cubicBezTo>
                  <a:cubicBezTo>
                    <a:pt x="2821225" y="2929488"/>
                    <a:pt x="2789759" y="2942331"/>
                    <a:pt x="2771191" y="2957804"/>
                  </a:cubicBezTo>
                  <a:cubicBezTo>
                    <a:pt x="2724596" y="2996634"/>
                    <a:pt x="2764401" y="2978729"/>
                    <a:pt x="2715208" y="2995126"/>
                  </a:cubicBezTo>
                  <a:cubicBezTo>
                    <a:pt x="2689963" y="3011956"/>
                    <a:pt x="2679484" y="3020613"/>
                    <a:pt x="2649894" y="3032449"/>
                  </a:cubicBezTo>
                  <a:cubicBezTo>
                    <a:pt x="2454919" y="3110440"/>
                    <a:pt x="2217886" y="3057275"/>
                    <a:pt x="2024742" y="3060441"/>
                  </a:cubicBezTo>
                  <a:cubicBezTo>
                    <a:pt x="1975768" y="3072685"/>
                    <a:pt x="1935179" y="3085552"/>
                    <a:pt x="1884783" y="3088432"/>
                  </a:cubicBezTo>
                  <a:cubicBezTo>
                    <a:pt x="1797784" y="3093403"/>
                    <a:pt x="1710612" y="3094653"/>
                    <a:pt x="1623526" y="3097763"/>
                  </a:cubicBezTo>
                  <a:cubicBezTo>
                    <a:pt x="1545906" y="3123637"/>
                    <a:pt x="1669589" y="3084263"/>
                    <a:pt x="1530220" y="3116424"/>
                  </a:cubicBezTo>
                  <a:cubicBezTo>
                    <a:pt x="1511053" y="3120847"/>
                    <a:pt x="1474236" y="3135085"/>
                    <a:pt x="1474236" y="3135085"/>
                  </a:cubicBezTo>
                  <a:cubicBezTo>
                    <a:pt x="1453456" y="3148939"/>
                    <a:pt x="1442775" y="3153418"/>
                    <a:pt x="1427583" y="3172408"/>
                  </a:cubicBezTo>
                  <a:cubicBezTo>
                    <a:pt x="1420578" y="3181165"/>
                    <a:pt x="1415142" y="3191069"/>
                    <a:pt x="1408922" y="3200400"/>
                  </a:cubicBezTo>
                  <a:cubicBezTo>
                    <a:pt x="1405812" y="3212841"/>
                    <a:pt x="1403114" y="3225392"/>
                    <a:pt x="1399591" y="3237722"/>
                  </a:cubicBezTo>
                  <a:cubicBezTo>
                    <a:pt x="1396889" y="3247179"/>
                    <a:pt x="1391291" y="3255933"/>
                    <a:pt x="1390261" y="3265714"/>
                  </a:cubicBezTo>
                  <a:cubicBezTo>
                    <a:pt x="1385041" y="3315300"/>
                    <a:pt x="1396048" y="3367491"/>
                    <a:pt x="1380930" y="3415004"/>
                  </a:cubicBezTo>
                  <a:cubicBezTo>
                    <a:pt x="1362663" y="3472415"/>
                    <a:pt x="1321421" y="3471692"/>
                    <a:pt x="1278294" y="3480318"/>
                  </a:cubicBezTo>
                  <a:cubicBezTo>
                    <a:pt x="1154497" y="3542215"/>
                    <a:pt x="1309093" y="3467118"/>
                    <a:pt x="1212979" y="3508310"/>
                  </a:cubicBezTo>
                  <a:cubicBezTo>
                    <a:pt x="1200195" y="3513789"/>
                    <a:pt x="1188852" y="3522573"/>
                    <a:pt x="1175657" y="3526971"/>
                  </a:cubicBezTo>
                  <a:cubicBezTo>
                    <a:pt x="1160612" y="3531986"/>
                    <a:pt x="1144679" y="3533891"/>
                    <a:pt x="1129004" y="3536302"/>
                  </a:cubicBezTo>
                  <a:cubicBezTo>
                    <a:pt x="1070122" y="3545361"/>
                    <a:pt x="1011034" y="3549571"/>
                    <a:pt x="951722" y="3554963"/>
                  </a:cubicBezTo>
                  <a:cubicBezTo>
                    <a:pt x="901911" y="3564926"/>
                    <a:pt x="886921" y="3569104"/>
                    <a:pt x="830424" y="3573624"/>
                  </a:cubicBezTo>
                  <a:cubicBezTo>
                    <a:pt x="777628" y="3577848"/>
                    <a:pt x="724677" y="3579845"/>
                    <a:pt x="671804" y="3582955"/>
                  </a:cubicBezTo>
                  <a:cubicBezTo>
                    <a:pt x="551710" y="3622985"/>
                    <a:pt x="674666" y="3584573"/>
                    <a:pt x="569167" y="3610947"/>
                  </a:cubicBezTo>
                  <a:cubicBezTo>
                    <a:pt x="559625" y="3613332"/>
                    <a:pt x="550776" y="3618143"/>
                    <a:pt x="541175" y="3620277"/>
                  </a:cubicBezTo>
                  <a:cubicBezTo>
                    <a:pt x="517859" y="3625458"/>
                    <a:pt x="440727" y="3635960"/>
                    <a:pt x="419877" y="3638938"/>
                  </a:cubicBezTo>
                  <a:cubicBezTo>
                    <a:pt x="410546" y="3645159"/>
                    <a:pt x="401915" y="3652585"/>
                    <a:pt x="391885" y="3657600"/>
                  </a:cubicBezTo>
                  <a:cubicBezTo>
                    <a:pt x="368918" y="3669084"/>
                    <a:pt x="329406" y="3672678"/>
                    <a:pt x="307910" y="3676261"/>
                  </a:cubicBezTo>
                  <a:cubicBezTo>
                    <a:pt x="295469" y="3685592"/>
                    <a:pt x="284496" y="3697298"/>
                    <a:pt x="270587" y="3704253"/>
                  </a:cubicBezTo>
                  <a:cubicBezTo>
                    <a:pt x="259117" y="3709988"/>
                    <a:pt x="243935" y="3706470"/>
                    <a:pt x="233265" y="3713583"/>
                  </a:cubicBezTo>
                  <a:cubicBezTo>
                    <a:pt x="223934" y="3719803"/>
                    <a:pt x="221783" y="3732960"/>
                    <a:pt x="214604" y="3741575"/>
                  </a:cubicBezTo>
                  <a:cubicBezTo>
                    <a:pt x="206156" y="3751712"/>
                    <a:pt x="195060" y="3759430"/>
                    <a:pt x="186612" y="3769567"/>
                  </a:cubicBezTo>
                  <a:cubicBezTo>
                    <a:pt x="142282" y="3822763"/>
                    <a:pt x="189225" y="3771993"/>
                    <a:pt x="158620" y="3825551"/>
                  </a:cubicBezTo>
                  <a:cubicBezTo>
                    <a:pt x="150904" y="3839053"/>
                    <a:pt x="139959" y="3850432"/>
                    <a:pt x="130628" y="3862873"/>
                  </a:cubicBezTo>
                  <a:cubicBezTo>
                    <a:pt x="127518" y="3872204"/>
                    <a:pt x="126358" y="3882431"/>
                    <a:pt x="121298" y="3890865"/>
                  </a:cubicBezTo>
                  <a:cubicBezTo>
                    <a:pt x="116772" y="3898408"/>
                    <a:pt x="108132" y="3902657"/>
                    <a:pt x="102636" y="3909526"/>
                  </a:cubicBezTo>
                  <a:cubicBezTo>
                    <a:pt x="95631" y="3918283"/>
                    <a:pt x="90195" y="3928187"/>
                    <a:pt x="83975" y="3937518"/>
                  </a:cubicBezTo>
                  <a:cubicBezTo>
                    <a:pt x="65645" y="3992511"/>
                    <a:pt x="87001" y="3938277"/>
                    <a:pt x="46653" y="4002832"/>
                  </a:cubicBezTo>
                  <a:cubicBezTo>
                    <a:pt x="39281" y="4014627"/>
                    <a:pt x="33157" y="4027240"/>
                    <a:pt x="27991" y="4040155"/>
                  </a:cubicBezTo>
                  <a:cubicBezTo>
                    <a:pt x="12846" y="4078018"/>
                    <a:pt x="9165" y="4096799"/>
                    <a:pt x="0" y="4133461"/>
                  </a:cubicBezTo>
                  <a:cubicBezTo>
                    <a:pt x="3110" y="4152122"/>
                    <a:pt x="3348" y="4171497"/>
                    <a:pt x="9330" y="4189445"/>
                  </a:cubicBezTo>
                  <a:cubicBezTo>
                    <a:pt x="18606" y="4217273"/>
                    <a:pt x="62395" y="4245715"/>
                    <a:pt x="74645" y="4264090"/>
                  </a:cubicBezTo>
                  <a:cubicBezTo>
                    <a:pt x="80865" y="4273420"/>
                    <a:pt x="84550" y="4285076"/>
                    <a:pt x="93306" y="4292081"/>
                  </a:cubicBezTo>
                  <a:cubicBezTo>
                    <a:pt x="100986" y="4298225"/>
                    <a:pt x="112501" y="4297013"/>
                    <a:pt x="121298" y="4301412"/>
                  </a:cubicBezTo>
                  <a:cubicBezTo>
                    <a:pt x="131328" y="4306427"/>
                    <a:pt x="140533" y="4313068"/>
                    <a:pt x="149289" y="4320073"/>
                  </a:cubicBezTo>
                  <a:cubicBezTo>
                    <a:pt x="188587" y="4351511"/>
                    <a:pt x="147657" y="4328586"/>
                    <a:pt x="186612" y="4348065"/>
                  </a:cubicBezTo>
                </a:path>
              </a:pathLst>
            </a:custGeom>
            <a:noFill/>
            <a:ln w="98425"/>
            <a:scene3d>
              <a:camera prst="orthographicFront"/>
              <a:lightRig rig="threePt" dir="t"/>
            </a:scene3d>
            <a:sp3d>
              <a:bevelT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15014" y="1356733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99261" y="1073439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41286" y="1579360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62867" y="2245114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41287" y="2788092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13719" y="3148305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76561" y="3616314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14439" y="4333311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18985" y="4334108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754351" y="4616605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259980" y="5020857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717289" y="5162504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494263" y="5828258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99546" y="455328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540726" y="1296066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4473908">
            <a:off x="7853451" y="3170829"/>
            <a:ext cx="3166946" cy="5656224"/>
            <a:chOff x="1399546" y="455328"/>
            <a:chExt cx="3166946" cy="5656224"/>
          </a:xfrm>
        </p:grpSpPr>
        <p:sp>
          <p:nvSpPr>
            <p:cNvPr id="28" name="Freeform 27"/>
            <p:cNvSpPr/>
            <p:nvPr/>
          </p:nvSpPr>
          <p:spPr>
            <a:xfrm>
              <a:off x="1494263" y="468352"/>
              <a:ext cx="2966361" cy="5643200"/>
            </a:xfrm>
            <a:custGeom>
              <a:avLst/>
              <a:gdLst>
                <a:gd name="connsiteX0" fmla="*/ 55983 w 2911741"/>
                <a:gd name="connsiteY0" fmla="*/ 0 h 4348065"/>
                <a:gd name="connsiteX1" fmla="*/ 65314 w 2911741"/>
                <a:gd name="connsiteY1" fmla="*/ 354563 h 4348065"/>
                <a:gd name="connsiteX2" fmla="*/ 83975 w 2911741"/>
                <a:gd name="connsiteY2" fmla="*/ 494522 h 4348065"/>
                <a:gd name="connsiteX3" fmla="*/ 102636 w 2911741"/>
                <a:gd name="connsiteY3" fmla="*/ 531845 h 4348065"/>
                <a:gd name="connsiteX4" fmla="*/ 111967 w 2911741"/>
                <a:gd name="connsiteY4" fmla="*/ 559836 h 4348065"/>
                <a:gd name="connsiteX5" fmla="*/ 130628 w 2911741"/>
                <a:gd name="connsiteY5" fmla="*/ 587828 h 4348065"/>
                <a:gd name="connsiteX6" fmla="*/ 149289 w 2911741"/>
                <a:gd name="connsiteY6" fmla="*/ 625151 h 4348065"/>
                <a:gd name="connsiteX7" fmla="*/ 186612 w 2911741"/>
                <a:gd name="connsiteY7" fmla="*/ 681134 h 4348065"/>
                <a:gd name="connsiteX8" fmla="*/ 214604 w 2911741"/>
                <a:gd name="connsiteY8" fmla="*/ 718457 h 4348065"/>
                <a:gd name="connsiteX9" fmla="*/ 279918 w 2911741"/>
                <a:gd name="connsiteY9" fmla="*/ 774441 h 4348065"/>
                <a:gd name="connsiteX10" fmla="*/ 326571 w 2911741"/>
                <a:gd name="connsiteY10" fmla="*/ 793102 h 4348065"/>
                <a:gd name="connsiteX11" fmla="*/ 363894 w 2911741"/>
                <a:gd name="connsiteY11" fmla="*/ 811763 h 4348065"/>
                <a:gd name="connsiteX12" fmla="*/ 410547 w 2911741"/>
                <a:gd name="connsiteY12" fmla="*/ 821094 h 4348065"/>
                <a:gd name="connsiteX13" fmla="*/ 513183 w 2911741"/>
                <a:gd name="connsiteY13" fmla="*/ 839755 h 4348065"/>
                <a:gd name="connsiteX14" fmla="*/ 653142 w 2911741"/>
                <a:gd name="connsiteY14" fmla="*/ 830424 h 4348065"/>
                <a:gd name="connsiteX15" fmla="*/ 727787 w 2911741"/>
                <a:gd name="connsiteY15" fmla="*/ 811763 h 4348065"/>
                <a:gd name="connsiteX16" fmla="*/ 774440 w 2911741"/>
                <a:gd name="connsiteY16" fmla="*/ 802432 h 4348065"/>
                <a:gd name="connsiteX17" fmla="*/ 849085 w 2911741"/>
                <a:gd name="connsiteY17" fmla="*/ 774441 h 4348065"/>
                <a:gd name="connsiteX18" fmla="*/ 886408 w 2911741"/>
                <a:gd name="connsiteY18" fmla="*/ 755779 h 4348065"/>
                <a:gd name="connsiteX19" fmla="*/ 914400 w 2911741"/>
                <a:gd name="connsiteY19" fmla="*/ 746449 h 4348065"/>
                <a:gd name="connsiteX20" fmla="*/ 989045 w 2911741"/>
                <a:gd name="connsiteY20" fmla="*/ 699796 h 4348065"/>
                <a:gd name="connsiteX21" fmla="*/ 1017036 w 2911741"/>
                <a:gd name="connsiteY21" fmla="*/ 690465 h 4348065"/>
                <a:gd name="connsiteX22" fmla="*/ 1082351 w 2911741"/>
                <a:gd name="connsiteY22" fmla="*/ 671804 h 4348065"/>
                <a:gd name="connsiteX23" fmla="*/ 1147665 w 2911741"/>
                <a:gd name="connsiteY23" fmla="*/ 634481 h 4348065"/>
                <a:gd name="connsiteX24" fmla="*/ 1175657 w 2911741"/>
                <a:gd name="connsiteY24" fmla="*/ 615820 h 4348065"/>
                <a:gd name="connsiteX25" fmla="*/ 1212979 w 2911741"/>
                <a:gd name="connsiteY25" fmla="*/ 606490 h 4348065"/>
                <a:gd name="connsiteX26" fmla="*/ 1259632 w 2911741"/>
                <a:gd name="connsiteY26" fmla="*/ 587828 h 4348065"/>
                <a:gd name="connsiteX27" fmla="*/ 1343608 w 2911741"/>
                <a:gd name="connsiteY27" fmla="*/ 578498 h 4348065"/>
                <a:gd name="connsiteX28" fmla="*/ 1418253 w 2911741"/>
                <a:gd name="connsiteY28" fmla="*/ 559836 h 4348065"/>
                <a:gd name="connsiteX29" fmla="*/ 1763485 w 2911741"/>
                <a:gd name="connsiteY29" fmla="*/ 569167 h 4348065"/>
                <a:gd name="connsiteX30" fmla="*/ 1791477 w 2911741"/>
                <a:gd name="connsiteY30" fmla="*/ 578498 h 4348065"/>
                <a:gd name="connsiteX31" fmla="*/ 1828800 w 2911741"/>
                <a:gd name="connsiteY31" fmla="*/ 606490 h 4348065"/>
                <a:gd name="connsiteX32" fmla="*/ 1838130 w 2911741"/>
                <a:gd name="connsiteY32" fmla="*/ 634481 h 4348065"/>
                <a:gd name="connsiteX33" fmla="*/ 1856791 w 2911741"/>
                <a:gd name="connsiteY33" fmla="*/ 774441 h 4348065"/>
                <a:gd name="connsiteX34" fmla="*/ 1838130 w 2911741"/>
                <a:gd name="connsiteY34" fmla="*/ 970383 h 4348065"/>
                <a:gd name="connsiteX35" fmla="*/ 1819469 w 2911741"/>
                <a:gd name="connsiteY35" fmla="*/ 998375 h 4348065"/>
                <a:gd name="connsiteX36" fmla="*/ 1800808 w 2911741"/>
                <a:gd name="connsiteY36" fmla="*/ 1063690 h 4348065"/>
                <a:gd name="connsiteX37" fmla="*/ 1763485 w 2911741"/>
                <a:gd name="connsiteY37" fmla="*/ 1110343 h 4348065"/>
                <a:gd name="connsiteX38" fmla="*/ 1754155 w 2911741"/>
                <a:gd name="connsiteY38" fmla="*/ 1138334 h 4348065"/>
                <a:gd name="connsiteX39" fmla="*/ 1735494 w 2911741"/>
                <a:gd name="connsiteY39" fmla="*/ 1156996 h 4348065"/>
                <a:gd name="connsiteX40" fmla="*/ 1726163 w 2911741"/>
                <a:gd name="connsiteY40" fmla="*/ 1194318 h 4348065"/>
                <a:gd name="connsiteX41" fmla="*/ 1698171 w 2911741"/>
                <a:gd name="connsiteY41" fmla="*/ 1250302 h 4348065"/>
                <a:gd name="connsiteX42" fmla="*/ 1670179 w 2911741"/>
                <a:gd name="connsiteY42" fmla="*/ 1324947 h 4348065"/>
                <a:gd name="connsiteX43" fmla="*/ 1660849 w 2911741"/>
                <a:gd name="connsiteY43" fmla="*/ 1408922 h 4348065"/>
                <a:gd name="connsiteX44" fmla="*/ 1651518 w 2911741"/>
                <a:gd name="connsiteY44" fmla="*/ 1474236 h 4348065"/>
                <a:gd name="connsiteX45" fmla="*/ 1670179 w 2911741"/>
                <a:gd name="connsiteY45" fmla="*/ 1623526 h 4348065"/>
                <a:gd name="connsiteX46" fmla="*/ 1688840 w 2911741"/>
                <a:gd name="connsiteY46" fmla="*/ 1660849 h 4348065"/>
                <a:gd name="connsiteX47" fmla="*/ 1772816 w 2911741"/>
                <a:gd name="connsiteY47" fmla="*/ 1763485 h 4348065"/>
                <a:gd name="connsiteX48" fmla="*/ 1828800 w 2911741"/>
                <a:gd name="connsiteY48" fmla="*/ 1828800 h 4348065"/>
                <a:gd name="connsiteX49" fmla="*/ 1866122 w 2911741"/>
                <a:gd name="connsiteY49" fmla="*/ 1838130 h 4348065"/>
                <a:gd name="connsiteX50" fmla="*/ 1950098 w 2911741"/>
                <a:gd name="connsiteY50" fmla="*/ 1903445 h 4348065"/>
                <a:gd name="connsiteX51" fmla="*/ 2015412 w 2911741"/>
                <a:gd name="connsiteY51" fmla="*/ 1940767 h 4348065"/>
                <a:gd name="connsiteX52" fmla="*/ 2043404 w 2911741"/>
                <a:gd name="connsiteY52" fmla="*/ 1959428 h 4348065"/>
                <a:gd name="connsiteX53" fmla="*/ 2080726 w 2911741"/>
                <a:gd name="connsiteY53" fmla="*/ 1996751 h 4348065"/>
                <a:gd name="connsiteX54" fmla="*/ 2108718 w 2911741"/>
                <a:gd name="connsiteY54" fmla="*/ 2006081 h 4348065"/>
                <a:gd name="connsiteX55" fmla="*/ 2127379 w 2911741"/>
                <a:gd name="connsiteY55" fmla="*/ 2024743 h 4348065"/>
                <a:gd name="connsiteX56" fmla="*/ 2192694 w 2911741"/>
                <a:gd name="connsiteY56" fmla="*/ 2043404 h 4348065"/>
                <a:gd name="connsiteX57" fmla="*/ 2248677 w 2911741"/>
                <a:gd name="connsiteY57" fmla="*/ 2080726 h 4348065"/>
                <a:gd name="connsiteX58" fmla="*/ 2304661 w 2911741"/>
                <a:gd name="connsiteY58" fmla="*/ 2099387 h 4348065"/>
                <a:gd name="connsiteX59" fmla="*/ 2379306 w 2911741"/>
                <a:gd name="connsiteY59" fmla="*/ 2146041 h 4348065"/>
                <a:gd name="connsiteX60" fmla="*/ 2407298 w 2911741"/>
                <a:gd name="connsiteY60" fmla="*/ 2164702 h 4348065"/>
                <a:gd name="connsiteX61" fmla="*/ 2481942 w 2911741"/>
                <a:gd name="connsiteY61" fmla="*/ 2183363 h 4348065"/>
                <a:gd name="connsiteX62" fmla="*/ 2519265 w 2911741"/>
                <a:gd name="connsiteY62" fmla="*/ 2202024 h 4348065"/>
                <a:gd name="connsiteX63" fmla="*/ 2547257 w 2911741"/>
                <a:gd name="connsiteY63" fmla="*/ 2211355 h 4348065"/>
                <a:gd name="connsiteX64" fmla="*/ 2621902 w 2911741"/>
                <a:gd name="connsiteY64" fmla="*/ 2248677 h 4348065"/>
                <a:gd name="connsiteX65" fmla="*/ 2659224 w 2911741"/>
                <a:gd name="connsiteY65" fmla="*/ 2276669 h 4348065"/>
                <a:gd name="connsiteX66" fmla="*/ 2705877 w 2911741"/>
                <a:gd name="connsiteY66" fmla="*/ 2304661 h 4348065"/>
                <a:gd name="connsiteX67" fmla="*/ 2771191 w 2911741"/>
                <a:gd name="connsiteY67" fmla="*/ 2351314 h 4348065"/>
                <a:gd name="connsiteX68" fmla="*/ 2799183 w 2911741"/>
                <a:gd name="connsiteY68" fmla="*/ 2379306 h 4348065"/>
                <a:gd name="connsiteX69" fmla="*/ 2873828 w 2911741"/>
                <a:gd name="connsiteY69" fmla="*/ 2435290 h 4348065"/>
                <a:gd name="connsiteX70" fmla="*/ 2892489 w 2911741"/>
                <a:gd name="connsiteY70" fmla="*/ 2472612 h 4348065"/>
                <a:gd name="connsiteX71" fmla="*/ 2892489 w 2911741"/>
                <a:gd name="connsiteY71" fmla="*/ 2799183 h 4348065"/>
                <a:gd name="connsiteX72" fmla="*/ 2845836 w 2911741"/>
                <a:gd name="connsiteY72" fmla="*/ 2883159 h 4348065"/>
                <a:gd name="connsiteX73" fmla="*/ 2836506 w 2911741"/>
                <a:gd name="connsiteY73" fmla="*/ 2911151 h 4348065"/>
                <a:gd name="connsiteX74" fmla="*/ 2771191 w 2911741"/>
                <a:gd name="connsiteY74" fmla="*/ 2957804 h 4348065"/>
                <a:gd name="connsiteX75" fmla="*/ 2715208 w 2911741"/>
                <a:gd name="connsiteY75" fmla="*/ 2995126 h 4348065"/>
                <a:gd name="connsiteX76" fmla="*/ 2649894 w 2911741"/>
                <a:gd name="connsiteY76" fmla="*/ 3032449 h 4348065"/>
                <a:gd name="connsiteX77" fmla="*/ 2024742 w 2911741"/>
                <a:gd name="connsiteY77" fmla="*/ 3060441 h 4348065"/>
                <a:gd name="connsiteX78" fmla="*/ 1884783 w 2911741"/>
                <a:gd name="connsiteY78" fmla="*/ 3088432 h 4348065"/>
                <a:gd name="connsiteX79" fmla="*/ 1623526 w 2911741"/>
                <a:gd name="connsiteY79" fmla="*/ 3097763 h 4348065"/>
                <a:gd name="connsiteX80" fmla="*/ 1530220 w 2911741"/>
                <a:gd name="connsiteY80" fmla="*/ 3116424 h 4348065"/>
                <a:gd name="connsiteX81" fmla="*/ 1474236 w 2911741"/>
                <a:gd name="connsiteY81" fmla="*/ 3135085 h 4348065"/>
                <a:gd name="connsiteX82" fmla="*/ 1427583 w 2911741"/>
                <a:gd name="connsiteY82" fmla="*/ 3172408 h 4348065"/>
                <a:gd name="connsiteX83" fmla="*/ 1408922 w 2911741"/>
                <a:gd name="connsiteY83" fmla="*/ 3200400 h 4348065"/>
                <a:gd name="connsiteX84" fmla="*/ 1399591 w 2911741"/>
                <a:gd name="connsiteY84" fmla="*/ 3237722 h 4348065"/>
                <a:gd name="connsiteX85" fmla="*/ 1390261 w 2911741"/>
                <a:gd name="connsiteY85" fmla="*/ 3265714 h 4348065"/>
                <a:gd name="connsiteX86" fmla="*/ 1380930 w 2911741"/>
                <a:gd name="connsiteY86" fmla="*/ 3415004 h 4348065"/>
                <a:gd name="connsiteX87" fmla="*/ 1278294 w 2911741"/>
                <a:gd name="connsiteY87" fmla="*/ 3480318 h 4348065"/>
                <a:gd name="connsiteX88" fmla="*/ 1212979 w 2911741"/>
                <a:gd name="connsiteY88" fmla="*/ 3508310 h 4348065"/>
                <a:gd name="connsiteX89" fmla="*/ 1175657 w 2911741"/>
                <a:gd name="connsiteY89" fmla="*/ 3526971 h 4348065"/>
                <a:gd name="connsiteX90" fmla="*/ 1129004 w 2911741"/>
                <a:gd name="connsiteY90" fmla="*/ 3536302 h 4348065"/>
                <a:gd name="connsiteX91" fmla="*/ 951722 w 2911741"/>
                <a:gd name="connsiteY91" fmla="*/ 3554963 h 4348065"/>
                <a:gd name="connsiteX92" fmla="*/ 830424 w 2911741"/>
                <a:gd name="connsiteY92" fmla="*/ 3573624 h 4348065"/>
                <a:gd name="connsiteX93" fmla="*/ 671804 w 2911741"/>
                <a:gd name="connsiteY93" fmla="*/ 3582955 h 4348065"/>
                <a:gd name="connsiteX94" fmla="*/ 569167 w 2911741"/>
                <a:gd name="connsiteY94" fmla="*/ 3610947 h 4348065"/>
                <a:gd name="connsiteX95" fmla="*/ 541175 w 2911741"/>
                <a:gd name="connsiteY95" fmla="*/ 3620277 h 4348065"/>
                <a:gd name="connsiteX96" fmla="*/ 419877 w 2911741"/>
                <a:gd name="connsiteY96" fmla="*/ 3638938 h 4348065"/>
                <a:gd name="connsiteX97" fmla="*/ 391885 w 2911741"/>
                <a:gd name="connsiteY97" fmla="*/ 3657600 h 4348065"/>
                <a:gd name="connsiteX98" fmla="*/ 307910 w 2911741"/>
                <a:gd name="connsiteY98" fmla="*/ 3676261 h 4348065"/>
                <a:gd name="connsiteX99" fmla="*/ 270587 w 2911741"/>
                <a:gd name="connsiteY99" fmla="*/ 3704253 h 4348065"/>
                <a:gd name="connsiteX100" fmla="*/ 233265 w 2911741"/>
                <a:gd name="connsiteY100" fmla="*/ 3713583 h 4348065"/>
                <a:gd name="connsiteX101" fmla="*/ 214604 w 2911741"/>
                <a:gd name="connsiteY101" fmla="*/ 3741575 h 4348065"/>
                <a:gd name="connsiteX102" fmla="*/ 186612 w 2911741"/>
                <a:gd name="connsiteY102" fmla="*/ 3769567 h 4348065"/>
                <a:gd name="connsiteX103" fmla="*/ 158620 w 2911741"/>
                <a:gd name="connsiteY103" fmla="*/ 3825551 h 4348065"/>
                <a:gd name="connsiteX104" fmla="*/ 130628 w 2911741"/>
                <a:gd name="connsiteY104" fmla="*/ 3862873 h 4348065"/>
                <a:gd name="connsiteX105" fmla="*/ 121298 w 2911741"/>
                <a:gd name="connsiteY105" fmla="*/ 3890865 h 4348065"/>
                <a:gd name="connsiteX106" fmla="*/ 102636 w 2911741"/>
                <a:gd name="connsiteY106" fmla="*/ 3909526 h 4348065"/>
                <a:gd name="connsiteX107" fmla="*/ 83975 w 2911741"/>
                <a:gd name="connsiteY107" fmla="*/ 3937518 h 4348065"/>
                <a:gd name="connsiteX108" fmla="*/ 46653 w 2911741"/>
                <a:gd name="connsiteY108" fmla="*/ 4002832 h 4348065"/>
                <a:gd name="connsiteX109" fmla="*/ 27991 w 2911741"/>
                <a:gd name="connsiteY109" fmla="*/ 4040155 h 4348065"/>
                <a:gd name="connsiteX110" fmla="*/ 0 w 2911741"/>
                <a:gd name="connsiteY110" fmla="*/ 4133461 h 4348065"/>
                <a:gd name="connsiteX111" fmla="*/ 9330 w 2911741"/>
                <a:gd name="connsiteY111" fmla="*/ 4189445 h 4348065"/>
                <a:gd name="connsiteX112" fmla="*/ 74645 w 2911741"/>
                <a:gd name="connsiteY112" fmla="*/ 4264090 h 4348065"/>
                <a:gd name="connsiteX113" fmla="*/ 93306 w 2911741"/>
                <a:gd name="connsiteY113" fmla="*/ 4292081 h 4348065"/>
                <a:gd name="connsiteX114" fmla="*/ 121298 w 2911741"/>
                <a:gd name="connsiteY114" fmla="*/ 4301412 h 4348065"/>
                <a:gd name="connsiteX115" fmla="*/ 149289 w 2911741"/>
                <a:gd name="connsiteY115" fmla="*/ 4320073 h 4348065"/>
                <a:gd name="connsiteX116" fmla="*/ 186612 w 2911741"/>
                <a:gd name="connsiteY116" fmla="*/ 4348065 h 434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911741" h="4348065">
                  <a:moveTo>
                    <a:pt x="55983" y="0"/>
                  </a:moveTo>
                  <a:cubicBezTo>
                    <a:pt x="59093" y="118188"/>
                    <a:pt x="60392" y="236437"/>
                    <a:pt x="65314" y="354563"/>
                  </a:cubicBezTo>
                  <a:cubicBezTo>
                    <a:pt x="66048" y="372176"/>
                    <a:pt x="73678" y="463630"/>
                    <a:pt x="83975" y="494522"/>
                  </a:cubicBezTo>
                  <a:cubicBezTo>
                    <a:pt x="88373" y="507718"/>
                    <a:pt x="97157" y="519060"/>
                    <a:pt x="102636" y="531845"/>
                  </a:cubicBezTo>
                  <a:cubicBezTo>
                    <a:pt x="106510" y="540885"/>
                    <a:pt x="107569" y="551039"/>
                    <a:pt x="111967" y="559836"/>
                  </a:cubicBezTo>
                  <a:cubicBezTo>
                    <a:pt x="116982" y="569866"/>
                    <a:pt x="125064" y="578091"/>
                    <a:pt x="130628" y="587828"/>
                  </a:cubicBezTo>
                  <a:cubicBezTo>
                    <a:pt x="137529" y="599905"/>
                    <a:pt x="142133" y="613224"/>
                    <a:pt x="149289" y="625151"/>
                  </a:cubicBezTo>
                  <a:cubicBezTo>
                    <a:pt x="160828" y="644383"/>
                    <a:pt x="173155" y="663192"/>
                    <a:pt x="186612" y="681134"/>
                  </a:cubicBezTo>
                  <a:cubicBezTo>
                    <a:pt x="195943" y="693575"/>
                    <a:pt x="204483" y="706650"/>
                    <a:pt x="214604" y="718457"/>
                  </a:cubicBezTo>
                  <a:cubicBezTo>
                    <a:pt x="230031" y="736456"/>
                    <a:pt x="259806" y="763268"/>
                    <a:pt x="279918" y="774441"/>
                  </a:cubicBezTo>
                  <a:cubicBezTo>
                    <a:pt x="294559" y="782575"/>
                    <a:pt x="311266" y="786300"/>
                    <a:pt x="326571" y="793102"/>
                  </a:cubicBezTo>
                  <a:cubicBezTo>
                    <a:pt x="339282" y="798751"/>
                    <a:pt x="350698" y="807364"/>
                    <a:pt x="363894" y="811763"/>
                  </a:cubicBezTo>
                  <a:cubicBezTo>
                    <a:pt x="378939" y="816778"/>
                    <a:pt x="395162" y="817248"/>
                    <a:pt x="410547" y="821094"/>
                  </a:cubicBezTo>
                  <a:cubicBezTo>
                    <a:pt x="496843" y="842668"/>
                    <a:pt x="340776" y="818203"/>
                    <a:pt x="513183" y="839755"/>
                  </a:cubicBezTo>
                  <a:cubicBezTo>
                    <a:pt x="559836" y="836645"/>
                    <a:pt x="606778" y="836471"/>
                    <a:pt x="653142" y="830424"/>
                  </a:cubicBezTo>
                  <a:cubicBezTo>
                    <a:pt x="678574" y="827107"/>
                    <a:pt x="702796" y="817530"/>
                    <a:pt x="727787" y="811763"/>
                  </a:cubicBezTo>
                  <a:cubicBezTo>
                    <a:pt x="743240" y="808197"/>
                    <a:pt x="758889" y="805542"/>
                    <a:pt x="774440" y="802432"/>
                  </a:cubicBezTo>
                  <a:cubicBezTo>
                    <a:pt x="878365" y="750471"/>
                    <a:pt x="747440" y="812558"/>
                    <a:pt x="849085" y="774441"/>
                  </a:cubicBezTo>
                  <a:cubicBezTo>
                    <a:pt x="862109" y="769557"/>
                    <a:pt x="873623" y="761258"/>
                    <a:pt x="886408" y="755779"/>
                  </a:cubicBezTo>
                  <a:cubicBezTo>
                    <a:pt x="895448" y="751905"/>
                    <a:pt x="905360" y="750323"/>
                    <a:pt x="914400" y="746449"/>
                  </a:cubicBezTo>
                  <a:cubicBezTo>
                    <a:pt x="994170" y="712262"/>
                    <a:pt x="908687" y="745714"/>
                    <a:pt x="989045" y="699796"/>
                  </a:cubicBezTo>
                  <a:cubicBezTo>
                    <a:pt x="997584" y="694916"/>
                    <a:pt x="1007579" y="693167"/>
                    <a:pt x="1017036" y="690465"/>
                  </a:cubicBezTo>
                  <a:cubicBezTo>
                    <a:pt x="1099083" y="667022"/>
                    <a:pt x="1015210" y="694183"/>
                    <a:pt x="1082351" y="671804"/>
                  </a:cubicBezTo>
                  <a:cubicBezTo>
                    <a:pt x="1150539" y="626344"/>
                    <a:pt x="1064807" y="681829"/>
                    <a:pt x="1147665" y="634481"/>
                  </a:cubicBezTo>
                  <a:cubicBezTo>
                    <a:pt x="1157401" y="628917"/>
                    <a:pt x="1165350" y="620237"/>
                    <a:pt x="1175657" y="615820"/>
                  </a:cubicBezTo>
                  <a:cubicBezTo>
                    <a:pt x="1187444" y="610769"/>
                    <a:pt x="1200814" y="610545"/>
                    <a:pt x="1212979" y="606490"/>
                  </a:cubicBezTo>
                  <a:cubicBezTo>
                    <a:pt x="1228869" y="601193"/>
                    <a:pt x="1243255" y="591337"/>
                    <a:pt x="1259632" y="587828"/>
                  </a:cubicBezTo>
                  <a:cubicBezTo>
                    <a:pt x="1287171" y="581927"/>
                    <a:pt x="1315727" y="582481"/>
                    <a:pt x="1343608" y="578498"/>
                  </a:cubicBezTo>
                  <a:cubicBezTo>
                    <a:pt x="1383014" y="572869"/>
                    <a:pt x="1385691" y="570690"/>
                    <a:pt x="1418253" y="559836"/>
                  </a:cubicBezTo>
                  <a:cubicBezTo>
                    <a:pt x="1533330" y="562946"/>
                    <a:pt x="1648509" y="563418"/>
                    <a:pt x="1763485" y="569167"/>
                  </a:cubicBezTo>
                  <a:cubicBezTo>
                    <a:pt x="1773308" y="569658"/>
                    <a:pt x="1782937" y="573618"/>
                    <a:pt x="1791477" y="578498"/>
                  </a:cubicBezTo>
                  <a:cubicBezTo>
                    <a:pt x="1804979" y="586214"/>
                    <a:pt x="1816359" y="597159"/>
                    <a:pt x="1828800" y="606490"/>
                  </a:cubicBezTo>
                  <a:cubicBezTo>
                    <a:pt x="1831910" y="615820"/>
                    <a:pt x="1835997" y="624880"/>
                    <a:pt x="1838130" y="634481"/>
                  </a:cubicBezTo>
                  <a:cubicBezTo>
                    <a:pt x="1847439" y="676371"/>
                    <a:pt x="1852298" y="734000"/>
                    <a:pt x="1856791" y="774441"/>
                  </a:cubicBezTo>
                  <a:cubicBezTo>
                    <a:pt x="1856472" y="778910"/>
                    <a:pt x="1848306" y="936464"/>
                    <a:pt x="1838130" y="970383"/>
                  </a:cubicBezTo>
                  <a:cubicBezTo>
                    <a:pt x="1834908" y="981124"/>
                    <a:pt x="1824484" y="988345"/>
                    <a:pt x="1819469" y="998375"/>
                  </a:cubicBezTo>
                  <a:cubicBezTo>
                    <a:pt x="1801305" y="1034702"/>
                    <a:pt x="1818752" y="1021819"/>
                    <a:pt x="1800808" y="1063690"/>
                  </a:cubicBezTo>
                  <a:cubicBezTo>
                    <a:pt x="1791981" y="1084287"/>
                    <a:pt x="1778533" y="1095295"/>
                    <a:pt x="1763485" y="1110343"/>
                  </a:cubicBezTo>
                  <a:cubicBezTo>
                    <a:pt x="1760375" y="1119673"/>
                    <a:pt x="1759215" y="1129900"/>
                    <a:pt x="1754155" y="1138334"/>
                  </a:cubicBezTo>
                  <a:cubicBezTo>
                    <a:pt x="1749629" y="1145878"/>
                    <a:pt x="1739428" y="1149128"/>
                    <a:pt x="1735494" y="1156996"/>
                  </a:cubicBezTo>
                  <a:cubicBezTo>
                    <a:pt x="1729759" y="1168466"/>
                    <a:pt x="1730926" y="1182412"/>
                    <a:pt x="1726163" y="1194318"/>
                  </a:cubicBezTo>
                  <a:cubicBezTo>
                    <a:pt x="1718414" y="1213690"/>
                    <a:pt x="1706805" y="1231308"/>
                    <a:pt x="1698171" y="1250302"/>
                  </a:cubicBezTo>
                  <a:cubicBezTo>
                    <a:pt x="1684227" y="1280980"/>
                    <a:pt x="1679892" y="1295809"/>
                    <a:pt x="1670179" y="1324947"/>
                  </a:cubicBezTo>
                  <a:cubicBezTo>
                    <a:pt x="1667069" y="1352939"/>
                    <a:pt x="1664342" y="1380976"/>
                    <a:pt x="1660849" y="1408922"/>
                  </a:cubicBezTo>
                  <a:cubicBezTo>
                    <a:pt x="1658121" y="1430745"/>
                    <a:pt x="1650563" y="1452264"/>
                    <a:pt x="1651518" y="1474236"/>
                  </a:cubicBezTo>
                  <a:cubicBezTo>
                    <a:pt x="1653696" y="1524339"/>
                    <a:pt x="1660344" y="1574349"/>
                    <a:pt x="1670179" y="1623526"/>
                  </a:cubicBezTo>
                  <a:cubicBezTo>
                    <a:pt x="1672907" y="1637165"/>
                    <a:pt x="1682085" y="1648690"/>
                    <a:pt x="1688840" y="1660849"/>
                  </a:cubicBezTo>
                  <a:cubicBezTo>
                    <a:pt x="1752308" y="1775092"/>
                    <a:pt x="1672142" y="1629252"/>
                    <a:pt x="1772816" y="1763485"/>
                  </a:cubicBezTo>
                  <a:cubicBezTo>
                    <a:pt x="1782880" y="1776903"/>
                    <a:pt x="1811742" y="1819053"/>
                    <a:pt x="1828800" y="1828800"/>
                  </a:cubicBezTo>
                  <a:cubicBezTo>
                    <a:pt x="1839934" y="1835162"/>
                    <a:pt x="1853681" y="1835020"/>
                    <a:pt x="1866122" y="1838130"/>
                  </a:cubicBezTo>
                  <a:cubicBezTo>
                    <a:pt x="1952206" y="1924214"/>
                    <a:pt x="1851315" y="1829358"/>
                    <a:pt x="1950098" y="1903445"/>
                  </a:cubicBezTo>
                  <a:cubicBezTo>
                    <a:pt x="2005687" y="1945136"/>
                    <a:pt x="1947279" y="1923733"/>
                    <a:pt x="2015412" y="1940767"/>
                  </a:cubicBezTo>
                  <a:cubicBezTo>
                    <a:pt x="2024743" y="1946987"/>
                    <a:pt x="2034890" y="1952130"/>
                    <a:pt x="2043404" y="1959428"/>
                  </a:cubicBezTo>
                  <a:cubicBezTo>
                    <a:pt x="2056762" y="1970878"/>
                    <a:pt x="2066409" y="1986525"/>
                    <a:pt x="2080726" y="1996751"/>
                  </a:cubicBezTo>
                  <a:cubicBezTo>
                    <a:pt x="2088729" y="2002468"/>
                    <a:pt x="2099387" y="2002971"/>
                    <a:pt x="2108718" y="2006081"/>
                  </a:cubicBezTo>
                  <a:cubicBezTo>
                    <a:pt x="2114938" y="2012302"/>
                    <a:pt x="2119511" y="2020809"/>
                    <a:pt x="2127379" y="2024743"/>
                  </a:cubicBezTo>
                  <a:cubicBezTo>
                    <a:pt x="2175724" y="2048915"/>
                    <a:pt x="2151401" y="2020463"/>
                    <a:pt x="2192694" y="2043404"/>
                  </a:cubicBezTo>
                  <a:cubicBezTo>
                    <a:pt x="2212299" y="2054296"/>
                    <a:pt x="2227400" y="2073634"/>
                    <a:pt x="2248677" y="2080726"/>
                  </a:cubicBezTo>
                  <a:lnTo>
                    <a:pt x="2304661" y="2099387"/>
                  </a:lnTo>
                  <a:cubicBezTo>
                    <a:pt x="2341439" y="2136167"/>
                    <a:pt x="2307474" y="2106134"/>
                    <a:pt x="2379306" y="2146041"/>
                  </a:cubicBezTo>
                  <a:cubicBezTo>
                    <a:pt x="2389109" y="2151487"/>
                    <a:pt x="2396798" y="2160765"/>
                    <a:pt x="2407298" y="2164702"/>
                  </a:cubicBezTo>
                  <a:cubicBezTo>
                    <a:pt x="2524139" y="2208516"/>
                    <a:pt x="2401359" y="2148827"/>
                    <a:pt x="2481942" y="2183363"/>
                  </a:cubicBezTo>
                  <a:cubicBezTo>
                    <a:pt x="2494727" y="2188842"/>
                    <a:pt x="2506480" y="2196545"/>
                    <a:pt x="2519265" y="2202024"/>
                  </a:cubicBezTo>
                  <a:cubicBezTo>
                    <a:pt x="2528305" y="2205898"/>
                    <a:pt x="2538460" y="2206956"/>
                    <a:pt x="2547257" y="2211355"/>
                  </a:cubicBezTo>
                  <a:cubicBezTo>
                    <a:pt x="2635389" y="2255422"/>
                    <a:pt x="2558784" y="2227639"/>
                    <a:pt x="2621902" y="2248677"/>
                  </a:cubicBezTo>
                  <a:cubicBezTo>
                    <a:pt x="2634343" y="2258008"/>
                    <a:pt x="2646285" y="2268043"/>
                    <a:pt x="2659224" y="2276669"/>
                  </a:cubicBezTo>
                  <a:cubicBezTo>
                    <a:pt x="2674314" y="2286729"/>
                    <a:pt x="2691562" y="2293527"/>
                    <a:pt x="2705877" y="2304661"/>
                  </a:cubicBezTo>
                  <a:cubicBezTo>
                    <a:pt x="2772293" y="2356317"/>
                    <a:pt x="2714133" y="2332293"/>
                    <a:pt x="2771191" y="2351314"/>
                  </a:cubicBezTo>
                  <a:cubicBezTo>
                    <a:pt x="2780522" y="2360645"/>
                    <a:pt x="2789252" y="2370617"/>
                    <a:pt x="2799183" y="2379306"/>
                  </a:cubicBezTo>
                  <a:cubicBezTo>
                    <a:pt x="2834642" y="2410332"/>
                    <a:pt x="2840501" y="2413071"/>
                    <a:pt x="2873828" y="2435290"/>
                  </a:cubicBezTo>
                  <a:cubicBezTo>
                    <a:pt x="2880048" y="2447731"/>
                    <a:pt x="2887010" y="2459828"/>
                    <a:pt x="2892489" y="2472612"/>
                  </a:cubicBezTo>
                  <a:cubicBezTo>
                    <a:pt x="2933896" y="2569228"/>
                    <a:pt x="2896184" y="2752384"/>
                    <a:pt x="2892489" y="2799183"/>
                  </a:cubicBezTo>
                  <a:cubicBezTo>
                    <a:pt x="2888575" y="2848766"/>
                    <a:pt x="2875046" y="2853949"/>
                    <a:pt x="2845836" y="2883159"/>
                  </a:cubicBezTo>
                  <a:cubicBezTo>
                    <a:pt x="2842726" y="2892490"/>
                    <a:pt x="2842802" y="2903595"/>
                    <a:pt x="2836506" y="2911151"/>
                  </a:cubicBezTo>
                  <a:cubicBezTo>
                    <a:pt x="2821225" y="2929488"/>
                    <a:pt x="2789759" y="2942331"/>
                    <a:pt x="2771191" y="2957804"/>
                  </a:cubicBezTo>
                  <a:cubicBezTo>
                    <a:pt x="2724596" y="2996634"/>
                    <a:pt x="2764401" y="2978729"/>
                    <a:pt x="2715208" y="2995126"/>
                  </a:cubicBezTo>
                  <a:cubicBezTo>
                    <a:pt x="2689963" y="3011956"/>
                    <a:pt x="2679484" y="3020613"/>
                    <a:pt x="2649894" y="3032449"/>
                  </a:cubicBezTo>
                  <a:cubicBezTo>
                    <a:pt x="2454919" y="3110440"/>
                    <a:pt x="2217886" y="3057275"/>
                    <a:pt x="2024742" y="3060441"/>
                  </a:cubicBezTo>
                  <a:cubicBezTo>
                    <a:pt x="1975768" y="3072685"/>
                    <a:pt x="1935179" y="3085552"/>
                    <a:pt x="1884783" y="3088432"/>
                  </a:cubicBezTo>
                  <a:cubicBezTo>
                    <a:pt x="1797784" y="3093403"/>
                    <a:pt x="1710612" y="3094653"/>
                    <a:pt x="1623526" y="3097763"/>
                  </a:cubicBezTo>
                  <a:cubicBezTo>
                    <a:pt x="1545906" y="3123637"/>
                    <a:pt x="1669589" y="3084263"/>
                    <a:pt x="1530220" y="3116424"/>
                  </a:cubicBezTo>
                  <a:cubicBezTo>
                    <a:pt x="1511053" y="3120847"/>
                    <a:pt x="1474236" y="3135085"/>
                    <a:pt x="1474236" y="3135085"/>
                  </a:cubicBezTo>
                  <a:cubicBezTo>
                    <a:pt x="1453456" y="3148939"/>
                    <a:pt x="1442775" y="3153418"/>
                    <a:pt x="1427583" y="3172408"/>
                  </a:cubicBezTo>
                  <a:cubicBezTo>
                    <a:pt x="1420578" y="3181165"/>
                    <a:pt x="1415142" y="3191069"/>
                    <a:pt x="1408922" y="3200400"/>
                  </a:cubicBezTo>
                  <a:cubicBezTo>
                    <a:pt x="1405812" y="3212841"/>
                    <a:pt x="1403114" y="3225392"/>
                    <a:pt x="1399591" y="3237722"/>
                  </a:cubicBezTo>
                  <a:cubicBezTo>
                    <a:pt x="1396889" y="3247179"/>
                    <a:pt x="1391291" y="3255933"/>
                    <a:pt x="1390261" y="3265714"/>
                  </a:cubicBezTo>
                  <a:cubicBezTo>
                    <a:pt x="1385041" y="3315300"/>
                    <a:pt x="1396048" y="3367491"/>
                    <a:pt x="1380930" y="3415004"/>
                  </a:cubicBezTo>
                  <a:cubicBezTo>
                    <a:pt x="1362663" y="3472415"/>
                    <a:pt x="1321421" y="3471692"/>
                    <a:pt x="1278294" y="3480318"/>
                  </a:cubicBezTo>
                  <a:cubicBezTo>
                    <a:pt x="1154497" y="3542215"/>
                    <a:pt x="1309093" y="3467118"/>
                    <a:pt x="1212979" y="3508310"/>
                  </a:cubicBezTo>
                  <a:cubicBezTo>
                    <a:pt x="1200195" y="3513789"/>
                    <a:pt x="1188852" y="3522573"/>
                    <a:pt x="1175657" y="3526971"/>
                  </a:cubicBezTo>
                  <a:cubicBezTo>
                    <a:pt x="1160612" y="3531986"/>
                    <a:pt x="1144679" y="3533891"/>
                    <a:pt x="1129004" y="3536302"/>
                  </a:cubicBezTo>
                  <a:cubicBezTo>
                    <a:pt x="1070122" y="3545361"/>
                    <a:pt x="1011034" y="3549571"/>
                    <a:pt x="951722" y="3554963"/>
                  </a:cubicBezTo>
                  <a:cubicBezTo>
                    <a:pt x="901911" y="3564926"/>
                    <a:pt x="886921" y="3569104"/>
                    <a:pt x="830424" y="3573624"/>
                  </a:cubicBezTo>
                  <a:cubicBezTo>
                    <a:pt x="777628" y="3577848"/>
                    <a:pt x="724677" y="3579845"/>
                    <a:pt x="671804" y="3582955"/>
                  </a:cubicBezTo>
                  <a:cubicBezTo>
                    <a:pt x="551710" y="3622985"/>
                    <a:pt x="674666" y="3584573"/>
                    <a:pt x="569167" y="3610947"/>
                  </a:cubicBezTo>
                  <a:cubicBezTo>
                    <a:pt x="559625" y="3613332"/>
                    <a:pt x="550776" y="3618143"/>
                    <a:pt x="541175" y="3620277"/>
                  </a:cubicBezTo>
                  <a:cubicBezTo>
                    <a:pt x="517859" y="3625458"/>
                    <a:pt x="440727" y="3635960"/>
                    <a:pt x="419877" y="3638938"/>
                  </a:cubicBezTo>
                  <a:cubicBezTo>
                    <a:pt x="410546" y="3645159"/>
                    <a:pt x="401915" y="3652585"/>
                    <a:pt x="391885" y="3657600"/>
                  </a:cubicBezTo>
                  <a:cubicBezTo>
                    <a:pt x="368918" y="3669084"/>
                    <a:pt x="329406" y="3672678"/>
                    <a:pt x="307910" y="3676261"/>
                  </a:cubicBezTo>
                  <a:cubicBezTo>
                    <a:pt x="295469" y="3685592"/>
                    <a:pt x="284496" y="3697298"/>
                    <a:pt x="270587" y="3704253"/>
                  </a:cubicBezTo>
                  <a:cubicBezTo>
                    <a:pt x="259117" y="3709988"/>
                    <a:pt x="243935" y="3706470"/>
                    <a:pt x="233265" y="3713583"/>
                  </a:cubicBezTo>
                  <a:cubicBezTo>
                    <a:pt x="223934" y="3719803"/>
                    <a:pt x="221783" y="3732960"/>
                    <a:pt x="214604" y="3741575"/>
                  </a:cubicBezTo>
                  <a:cubicBezTo>
                    <a:pt x="206156" y="3751712"/>
                    <a:pt x="195060" y="3759430"/>
                    <a:pt x="186612" y="3769567"/>
                  </a:cubicBezTo>
                  <a:cubicBezTo>
                    <a:pt x="142282" y="3822763"/>
                    <a:pt x="189225" y="3771993"/>
                    <a:pt x="158620" y="3825551"/>
                  </a:cubicBezTo>
                  <a:cubicBezTo>
                    <a:pt x="150904" y="3839053"/>
                    <a:pt x="139959" y="3850432"/>
                    <a:pt x="130628" y="3862873"/>
                  </a:cubicBezTo>
                  <a:cubicBezTo>
                    <a:pt x="127518" y="3872204"/>
                    <a:pt x="126358" y="3882431"/>
                    <a:pt x="121298" y="3890865"/>
                  </a:cubicBezTo>
                  <a:cubicBezTo>
                    <a:pt x="116772" y="3898408"/>
                    <a:pt x="108132" y="3902657"/>
                    <a:pt x="102636" y="3909526"/>
                  </a:cubicBezTo>
                  <a:cubicBezTo>
                    <a:pt x="95631" y="3918283"/>
                    <a:pt x="90195" y="3928187"/>
                    <a:pt x="83975" y="3937518"/>
                  </a:cubicBezTo>
                  <a:cubicBezTo>
                    <a:pt x="65645" y="3992511"/>
                    <a:pt x="87001" y="3938277"/>
                    <a:pt x="46653" y="4002832"/>
                  </a:cubicBezTo>
                  <a:cubicBezTo>
                    <a:pt x="39281" y="4014627"/>
                    <a:pt x="33157" y="4027240"/>
                    <a:pt x="27991" y="4040155"/>
                  </a:cubicBezTo>
                  <a:cubicBezTo>
                    <a:pt x="12846" y="4078018"/>
                    <a:pt x="9165" y="4096799"/>
                    <a:pt x="0" y="4133461"/>
                  </a:cubicBezTo>
                  <a:cubicBezTo>
                    <a:pt x="3110" y="4152122"/>
                    <a:pt x="3348" y="4171497"/>
                    <a:pt x="9330" y="4189445"/>
                  </a:cubicBezTo>
                  <a:cubicBezTo>
                    <a:pt x="18606" y="4217273"/>
                    <a:pt x="62395" y="4245715"/>
                    <a:pt x="74645" y="4264090"/>
                  </a:cubicBezTo>
                  <a:cubicBezTo>
                    <a:pt x="80865" y="4273420"/>
                    <a:pt x="84550" y="4285076"/>
                    <a:pt x="93306" y="4292081"/>
                  </a:cubicBezTo>
                  <a:cubicBezTo>
                    <a:pt x="100986" y="4298225"/>
                    <a:pt x="112501" y="4297013"/>
                    <a:pt x="121298" y="4301412"/>
                  </a:cubicBezTo>
                  <a:cubicBezTo>
                    <a:pt x="131328" y="4306427"/>
                    <a:pt x="140533" y="4313068"/>
                    <a:pt x="149289" y="4320073"/>
                  </a:cubicBezTo>
                  <a:cubicBezTo>
                    <a:pt x="188587" y="4351511"/>
                    <a:pt x="147657" y="4328586"/>
                    <a:pt x="186612" y="4348065"/>
                  </a:cubicBezTo>
                </a:path>
              </a:pathLst>
            </a:custGeom>
            <a:noFill/>
            <a:ln w="98425"/>
            <a:scene3d>
              <a:camera prst="orthographicFront"/>
              <a:lightRig rig="threePt" dir="t"/>
            </a:scene3d>
            <a:sp3d>
              <a:bevelT w="146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15014" y="1356733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799261" y="1073439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41286" y="1579360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62867" y="2245114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41287" y="2788092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13719" y="3148305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76561" y="3616314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14439" y="4333311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218985" y="4334108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754351" y="4616605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59980" y="5020857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717289" y="5162504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494263" y="5828258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99546" y="455328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540726" y="1296066"/>
              <a:ext cx="289931" cy="2832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scene3d>
              <a:camera prst="orthographicFront"/>
              <a:lightRig rig="threePt" dir="t"/>
            </a:scene3d>
            <a:sp3d>
              <a:bevelT w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84132" y="2123400"/>
            <a:ext cx="98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A1</a:t>
            </a:r>
            <a:endParaRPr lang="en-US" sz="4400" dirty="0"/>
          </a:p>
        </p:txBody>
      </p:sp>
      <p:sp>
        <p:nvSpPr>
          <p:cNvPr id="45" name="TextBox 44"/>
          <p:cNvSpPr txBox="1"/>
          <p:nvPr/>
        </p:nvSpPr>
        <p:spPr>
          <a:xfrm>
            <a:off x="4008354" y="1712670"/>
            <a:ext cx="98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A2</a:t>
            </a:r>
            <a:endParaRPr lang="en-US" sz="4400" dirty="0"/>
          </a:p>
        </p:txBody>
      </p:sp>
      <p:sp>
        <p:nvSpPr>
          <p:cNvPr id="46" name="TextBox 45"/>
          <p:cNvSpPr txBox="1"/>
          <p:nvPr/>
        </p:nvSpPr>
        <p:spPr>
          <a:xfrm>
            <a:off x="7993026" y="2152882"/>
            <a:ext cx="98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A3</a:t>
            </a:r>
            <a:endParaRPr lang="en-US" sz="4400" dirty="0"/>
          </a:p>
        </p:txBody>
      </p:sp>
      <p:sp>
        <p:nvSpPr>
          <p:cNvPr id="47" name="TextBox 46"/>
          <p:cNvSpPr txBox="1"/>
          <p:nvPr/>
        </p:nvSpPr>
        <p:spPr>
          <a:xfrm>
            <a:off x="11454885" y="2243059"/>
            <a:ext cx="98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A4</a:t>
            </a:r>
            <a:endParaRPr lang="en-US" sz="4400" dirty="0"/>
          </a:p>
        </p:txBody>
      </p:sp>
      <p:sp>
        <p:nvSpPr>
          <p:cNvPr id="48" name="Freeform 47"/>
          <p:cNvSpPr/>
          <p:nvPr/>
        </p:nvSpPr>
        <p:spPr>
          <a:xfrm>
            <a:off x="89210" y="3389038"/>
            <a:ext cx="2352907" cy="2787637"/>
          </a:xfrm>
          <a:custGeom>
            <a:avLst/>
            <a:gdLst>
              <a:gd name="connsiteX0" fmla="*/ 0 w 2352907"/>
              <a:gd name="connsiteY0" fmla="*/ 2755284 h 2787637"/>
              <a:gd name="connsiteX1" fmla="*/ 624468 w 2352907"/>
              <a:gd name="connsiteY1" fmla="*/ 2398445 h 2787637"/>
              <a:gd name="connsiteX2" fmla="*/ 1449658 w 2352907"/>
              <a:gd name="connsiteY2" fmla="*/ 933 h 2787637"/>
              <a:gd name="connsiteX3" fmla="*/ 2352907 w 2352907"/>
              <a:gd name="connsiteY3" fmla="*/ 2699528 h 278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2907" h="2787637">
                <a:moveTo>
                  <a:pt x="0" y="2755284"/>
                </a:moveTo>
                <a:cubicBezTo>
                  <a:pt x="191429" y="2806393"/>
                  <a:pt x="382858" y="2857503"/>
                  <a:pt x="624468" y="2398445"/>
                </a:cubicBezTo>
                <a:cubicBezTo>
                  <a:pt x="866078" y="1939387"/>
                  <a:pt x="1161585" y="-49247"/>
                  <a:pt x="1449658" y="933"/>
                </a:cubicBezTo>
                <a:cubicBezTo>
                  <a:pt x="1737731" y="51113"/>
                  <a:pt x="2129883" y="2242328"/>
                  <a:pt x="2352907" y="2699528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750741" y="3467922"/>
            <a:ext cx="4438186" cy="2804226"/>
          </a:xfrm>
          <a:custGeom>
            <a:avLst/>
            <a:gdLst>
              <a:gd name="connsiteX0" fmla="*/ 0 w 4438186"/>
              <a:gd name="connsiteY0" fmla="*/ 2687551 h 2804226"/>
              <a:gd name="connsiteX1" fmla="*/ 1126274 w 4438186"/>
              <a:gd name="connsiteY1" fmla="*/ 2364166 h 2804226"/>
              <a:gd name="connsiteX2" fmla="*/ 2564781 w 4438186"/>
              <a:gd name="connsiteY2" fmla="*/ 107 h 2804226"/>
              <a:gd name="connsiteX3" fmla="*/ 3568391 w 4438186"/>
              <a:gd name="connsiteY3" fmla="*/ 2464527 h 2804226"/>
              <a:gd name="connsiteX4" fmla="*/ 4438186 w 4438186"/>
              <a:gd name="connsiteY4" fmla="*/ 2721005 h 280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186" h="2804226">
                <a:moveTo>
                  <a:pt x="0" y="2687551"/>
                </a:moveTo>
                <a:cubicBezTo>
                  <a:pt x="349405" y="2749812"/>
                  <a:pt x="698811" y="2812073"/>
                  <a:pt x="1126274" y="2364166"/>
                </a:cubicBezTo>
                <a:cubicBezTo>
                  <a:pt x="1553737" y="1916259"/>
                  <a:pt x="2157762" y="-16620"/>
                  <a:pt x="2564781" y="107"/>
                </a:cubicBezTo>
                <a:cubicBezTo>
                  <a:pt x="2971801" y="16834"/>
                  <a:pt x="3256157" y="2011044"/>
                  <a:pt x="3568391" y="2464527"/>
                </a:cubicBezTo>
                <a:cubicBezTo>
                  <a:pt x="3880625" y="2918010"/>
                  <a:pt x="4159405" y="2819507"/>
                  <a:pt x="4438186" y="2721005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478251" y="3467922"/>
            <a:ext cx="6662041" cy="2804226"/>
          </a:xfrm>
          <a:custGeom>
            <a:avLst/>
            <a:gdLst>
              <a:gd name="connsiteX0" fmla="*/ 0 w 4438186"/>
              <a:gd name="connsiteY0" fmla="*/ 2687551 h 2804226"/>
              <a:gd name="connsiteX1" fmla="*/ 1126274 w 4438186"/>
              <a:gd name="connsiteY1" fmla="*/ 2364166 h 2804226"/>
              <a:gd name="connsiteX2" fmla="*/ 2564781 w 4438186"/>
              <a:gd name="connsiteY2" fmla="*/ 107 h 2804226"/>
              <a:gd name="connsiteX3" fmla="*/ 3568391 w 4438186"/>
              <a:gd name="connsiteY3" fmla="*/ 2464527 h 2804226"/>
              <a:gd name="connsiteX4" fmla="*/ 4438186 w 4438186"/>
              <a:gd name="connsiteY4" fmla="*/ 2721005 h 280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186" h="2804226">
                <a:moveTo>
                  <a:pt x="0" y="2687551"/>
                </a:moveTo>
                <a:cubicBezTo>
                  <a:pt x="349405" y="2749812"/>
                  <a:pt x="698811" y="2812073"/>
                  <a:pt x="1126274" y="2364166"/>
                </a:cubicBezTo>
                <a:cubicBezTo>
                  <a:pt x="1553737" y="1916259"/>
                  <a:pt x="2157762" y="-16620"/>
                  <a:pt x="2564781" y="107"/>
                </a:cubicBezTo>
                <a:cubicBezTo>
                  <a:pt x="2971801" y="16834"/>
                  <a:pt x="3256157" y="2011044"/>
                  <a:pt x="3568391" y="2464527"/>
                </a:cubicBezTo>
                <a:cubicBezTo>
                  <a:pt x="3880625" y="2918010"/>
                  <a:pt x="4159405" y="2819507"/>
                  <a:pt x="4438186" y="272100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10420271" y="3506542"/>
            <a:ext cx="2200622" cy="2804226"/>
          </a:xfrm>
          <a:custGeom>
            <a:avLst/>
            <a:gdLst>
              <a:gd name="connsiteX0" fmla="*/ 0 w 4438186"/>
              <a:gd name="connsiteY0" fmla="*/ 2687551 h 2804226"/>
              <a:gd name="connsiteX1" fmla="*/ 1126274 w 4438186"/>
              <a:gd name="connsiteY1" fmla="*/ 2364166 h 2804226"/>
              <a:gd name="connsiteX2" fmla="*/ 2564781 w 4438186"/>
              <a:gd name="connsiteY2" fmla="*/ 107 h 2804226"/>
              <a:gd name="connsiteX3" fmla="*/ 3568391 w 4438186"/>
              <a:gd name="connsiteY3" fmla="*/ 2464527 h 2804226"/>
              <a:gd name="connsiteX4" fmla="*/ 4438186 w 4438186"/>
              <a:gd name="connsiteY4" fmla="*/ 2721005 h 280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186" h="2804226">
                <a:moveTo>
                  <a:pt x="0" y="2687551"/>
                </a:moveTo>
                <a:cubicBezTo>
                  <a:pt x="349405" y="2749812"/>
                  <a:pt x="698811" y="2812073"/>
                  <a:pt x="1126274" y="2364166"/>
                </a:cubicBezTo>
                <a:cubicBezTo>
                  <a:pt x="1553737" y="1916259"/>
                  <a:pt x="2157762" y="-16620"/>
                  <a:pt x="2564781" y="107"/>
                </a:cubicBezTo>
                <a:cubicBezTo>
                  <a:pt x="2971801" y="16834"/>
                  <a:pt x="3256157" y="2011044"/>
                  <a:pt x="3568391" y="2464527"/>
                </a:cubicBezTo>
                <a:cubicBezTo>
                  <a:pt x="3880625" y="2918010"/>
                  <a:pt x="4159405" y="2819507"/>
                  <a:pt x="4438186" y="2721005"/>
                </a:cubicBezTo>
              </a:path>
            </a:pathLst>
          </a:cu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</dc:creator>
  <cp:lastModifiedBy>Ofir</cp:lastModifiedBy>
  <cp:revision>3</cp:revision>
  <dcterms:created xsi:type="dcterms:W3CDTF">2015-01-22T14:42:08Z</dcterms:created>
  <dcterms:modified xsi:type="dcterms:W3CDTF">2015-01-22T15:27:14Z</dcterms:modified>
</cp:coreProperties>
</file>