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6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0EBC-E5EB-464F-8830-EA6E306C9006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2663-A004-4CA1-B89B-28957FB1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84491" y="78059"/>
            <a:ext cx="3765929" cy="3654048"/>
            <a:chOff x="1975757" y="244930"/>
            <a:chExt cx="6417129" cy="5943600"/>
          </a:xfrm>
        </p:grpSpPr>
        <p:sp>
          <p:nvSpPr>
            <p:cNvPr id="4" name="Oval 3"/>
            <p:cNvSpPr/>
            <p:nvPr/>
          </p:nvSpPr>
          <p:spPr>
            <a:xfrm>
              <a:off x="1975757" y="244930"/>
              <a:ext cx="6417129" cy="59436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z="101600" extrusionH="438150">
              <a:bevelT w="990600" h="1028700"/>
              <a:bevelB w="444500" h="463550"/>
              <a:extrusionClr>
                <a:schemeClr val="accent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857" y="391886"/>
              <a:ext cx="1470520" cy="2857500"/>
            </a:xfrm>
            <a:custGeom>
              <a:avLst/>
              <a:gdLst>
                <a:gd name="connsiteX0" fmla="*/ 0 w 1470520"/>
                <a:gd name="connsiteY0" fmla="*/ 2024743 h 2857500"/>
                <a:gd name="connsiteX1" fmla="*/ 16329 w 1470520"/>
                <a:gd name="connsiteY1" fmla="*/ 1861457 h 2857500"/>
                <a:gd name="connsiteX2" fmla="*/ 48986 w 1470520"/>
                <a:gd name="connsiteY2" fmla="*/ 1502228 h 2857500"/>
                <a:gd name="connsiteX3" fmla="*/ 65314 w 1470520"/>
                <a:gd name="connsiteY3" fmla="*/ 1453243 h 2857500"/>
                <a:gd name="connsiteX4" fmla="*/ 130629 w 1470520"/>
                <a:gd name="connsiteY4" fmla="*/ 1355271 h 2857500"/>
                <a:gd name="connsiteX5" fmla="*/ 179614 w 1470520"/>
                <a:gd name="connsiteY5" fmla="*/ 1322614 h 2857500"/>
                <a:gd name="connsiteX6" fmla="*/ 244929 w 1470520"/>
                <a:gd name="connsiteY6" fmla="*/ 1224643 h 2857500"/>
                <a:gd name="connsiteX7" fmla="*/ 293914 w 1470520"/>
                <a:gd name="connsiteY7" fmla="*/ 1110343 h 2857500"/>
                <a:gd name="connsiteX8" fmla="*/ 375557 w 1470520"/>
                <a:gd name="connsiteY8" fmla="*/ 1012371 h 2857500"/>
                <a:gd name="connsiteX9" fmla="*/ 424543 w 1470520"/>
                <a:gd name="connsiteY9" fmla="*/ 898071 h 2857500"/>
                <a:gd name="connsiteX10" fmla="*/ 457200 w 1470520"/>
                <a:gd name="connsiteY10" fmla="*/ 310243 h 2857500"/>
                <a:gd name="connsiteX11" fmla="*/ 506186 w 1470520"/>
                <a:gd name="connsiteY11" fmla="*/ 163285 h 2857500"/>
                <a:gd name="connsiteX12" fmla="*/ 538843 w 1470520"/>
                <a:gd name="connsiteY12" fmla="*/ 65314 h 2857500"/>
                <a:gd name="connsiteX13" fmla="*/ 555172 w 1470520"/>
                <a:gd name="connsiteY13" fmla="*/ 16328 h 2857500"/>
                <a:gd name="connsiteX14" fmla="*/ 604157 w 1470520"/>
                <a:gd name="connsiteY14" fmla="*/ 0 h 2857500"/>
                <a:gd name="connsiteX15" fmla="*/ 718457 w 1470520"/>
                <a:gd name="connsiteY15" fmla="*/ 32657 h 2857500"/>
                <a:gd name="connsiteX16" fmla="*/ 767443 w 1470520"/>
                <a:gd name="connsiteY16" fmla="*/ 48985 h 2857500"/>
                <a:gd name="connsiteX17" fmla="*/ 816429 w 1470520"/>
                <a:gd name="connsiteY17" fmla="*/ 97971 h 2857500"/>
                <a:gd name="connsiteX18" fmla="*/ 898072 w 1470520"/>
                <a:gd name="connsiteY18" fmla="*/ 163285 h 2857500"/>
                <a:gd name="connsiteX19" fmla="*/ 947057 w 1470520"/>
                <a:gd name="connsiteY19" fmla="*/ 326571 h 2857500"/>
                <a:gd name="connsiteX20" fmla="*/ 979714 w 1470520"/>
                <a:gd name="connsiteY20" fmla="*/ 489857 h 2857500"/>
                <a:gd name="connsiteX21" fmla="*/ 1012372 w 1470520"/>
                <a:gd name="connsiteY21" fmla="*/ 751114 h 2857500"/>
                <a:gd name="connsiteX22" fmla="*/ 1077686 w 1470520"/>
                <a:gd name="connsiteY22" fmla="*/ 783771 h 2857500"/>
                <a:gd name="connsiteX23" fmla="*/ 1110343 w 1470520"/>
                <a:gd name="connsiteY23" fmla="*/ 881743 h 2857500"/>
                <a:gd name="connsiteX24" fmla="*/ 1126672 w 1470520"/>
                <a:gd name="connsiteY24" fmla="*/ 930728 h 2857500"/>
                <a:gd name="connsiteX25" fmla="*/ 1126672 w 1470520"/>
                <a:gd name="connsiteY25" fmla="*/ 1306285 h 2857500"/>
                <a:gd name="connsiteX26" fmla="*/ 1110343 w 1470520"/>
                <a:gd name="connsiteY26" fmla="*/ 1665514 h 2857500"/>
                <a:gd name="connsiteX27" fmla="*/ 1077686 w 1470520"/>
                <a:gd name="connsiteY27" fmla="*/ 1763485 h 2857500"/>
                <a:gd name="connsiteX28" fmla="*/ 1045029 w 1470520"/>
                <a:gd name="connsiteY28" fmla="*/ 1877785 h 2857500"/>
                <a:gd name="connsiteX29" fmla="*/ 1045029 w 1470520"/>
                <a:gd name="connsiteY29" fmla="*/ 2514600 h 2857500"/>
                <a:gd name="connsiteX30" fmla="*/ 1094014 w 1470520"/>
                <a:gd name="connsiteY30" fmla="*/ 2628900 h 2857500"/>
                <a:gd name="connsiteX31" fmla="*/ 1159329 w 1470520"/>
                <a:gd name="connsiteY31" fmla="*/ 2792185 h 2857500"/>
                <a:gd name="connsiteX32" fmla="*/ 1240972 w 1470520"/>
                <a:gd name="connsiteY32" fmla="*/ 2808514 h 2857500"/>
                <a:gd name="connsiteX33" fmla="*/ 1420586 w 1470520"/>
                <a:gd name="connsiteY33" fmla="*/ 2857500 h 2857500"/>
                <a:gd name="connsiteX34" fmla="*/ 1469572 w 1470520"/>
                <a:gd name="connsiteY34" fmla="*/ 2759528 h 2857500"/>
                <a:gd name="connsiteX35" fmla="*/ 1469572 w 1470520"/>
                <a:gd name="connsiteY35" fmla="*/ 2726871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0520" h="2857500">
                  <a:moveTo>
                    <a:pt x="0" y="2024743"/>
                  </a:moveTo>
                  <a:cubicBezTo>
                    <a:pt x="5443" y="1970314"/>
                    <a:pt x="12134" y="1915996"/>
                    <a:pt x="16329" y="1861457"/>
                  </a:cubicBezTo>
                  <a:cubicBezTo>
                    <a:pt x="26950" y="1723382"/>
                    <a:pt x="21261" y="1626991"/>
                    <a:pt x="48986" y="1502228"/>
                  </a:cubicBezTo>
                  <a:cubicBezTo>
                    <a:pt x="52720" y="1485426"/>
                    <a:pt x="56955" y="1468289"/>
                    <a:pt x="65314" y="1453243"/>
                  </a:cubicBezTo>
                  <a:cubicBezTo>
                    <a:pt x="84375" y="1418933"/>
                    <a:pt x="97972" y="1377043"/>
                    <a:pt x="130629" y="1355271"/>
                  </a:cubicBezTo>
                  <a:lnTo>
                    <a:pt x="179614" y="1322614"/>
                  </a:lnTo>
                  <a:cubicBezTo>
                    <a:pt x="201386" y="1289957"/>
                    <a:pt x="232518" y="1261878"/>
                    <a:pt x="244929" y="1224643"/>
                  </a:cubicBezTo>
                  <a:cubicBezTo>
                    <a:pt x="263247" y="1169686"/>
                    <a:pt x="261630" y="1166839"/>
                    <a:pt x="293914" y="1110343"/>
                  </a:cubicBezTo>
                  <a:cubicBezTo>
                    <a:pt x="367960" y="980764"/>
                    <a:pt x="279068" y="1147458"/>
                    <a:pt x="375557" y="1012371"/>
                  </a:cubicBezTo>
                  <a:cubicBezTo>
                    <a:pt x="400778" y="977061"/>
                    <a:pt x="411217" y="938047"/>
                    <a:pt x="424543" y="898071"/>
                  </a:cubicBezTo>
                  <a:cubicBezTo>
                    <a:pt x="425580" y="866955"/>
                    <a:pt x="417336" y="469701"/>
                    <a:pt x="457200" y="310243"/>
                  </a:cubicBezTo>
                  <a:cubicBezTo>
                    <a:pt x="457204" y="310225"/>
                    <a:pt x="498019" y="187787"/>
                    <a:pt x="506186" y="163285"/>
                  </a:cubicBezTo>
                  <a:lnTo>
                    <a:pt x="538843" y="65314"/>
                  </a:lnTo>
                  <a:cubicBezTo>
                    <a:pt x="544286" y="48985"/>
                    <a:pt x="538843" y="21771"/>
                    <a:pt x="555172" y="16328"/>
                  </a:cubicBezTo>
                  <a:lnTo>
                    <a:pt x="604157" y="0"/>
                  </a:lnTo>
                  <a:cubicBezTo>
                    <a:pt x="721609" y="39149"/>
                    <a:pt x="574936" y="-8349"/>
                    <a:pt x="718457" y="32657"/>
                  </a:cubicBezTo>
                  <a:cubicBezTo>
                    <a:pt x="735007" y="37385"/>
                    <a:pt x="751114" y="43542"/>
                    <a:pt x="767443" y="48985"/>
                  </a:cubicBezTo>
                  <a:cubicBezTo>
                    <a:pt x="783772" y="65314"/>
                    <a:pt x="798689" y="83188"/>
                    <a:pt x="816429" y="97971"/>
                  </a:cubicBezTo>
                  <a:cubicBezTo>
                    <a:pt x="940030" y="200973"/>
                    <a:pt x="803051" y="68267"/>
                    <a:pt x="898072" y="163285"/>
                  </a:cubicBezTo>
                  <a:cubicBezTo>
                    <a:pt x="915115" y="214415"/>
                    <a:pt x="937185" y="272277"/>
                    <a:pt x="947057" y="326571"/>
                  </a:cubicBezTo>
                  <a:cubicBezTo>
                    <a:pt x="977077" y="491682"/>
                    <a:pt x="946182" y="389256"/>
                    <a:pt x="979714" y="489857"/>
                  </a:cubicBezTo>
                  <a:cubicBezTo>
                    <a:pt x="990600" y="576943"/>
                    <a:pt x="984619" y="667854"/>
                    <a:pt x="1012372" y="751114"/>
                  </a:cubicBezTo>
                  <a:cubicBezTo>
                    <a:pt x="1020069" y="774206"/>
                    <a:pt x="1063081" y="764298"/>
                    <a:pt x="1077686" y="783771"/>
                  </a:cubicBezTo>
                  <a:cubicBezTo>
                    <a:pt x="1098340" y="811310"/>
                    <a:pt x="1099457" y="849086"/>
                    <a:pt x="1110343" y="881743"/>
                  </a:cubicBezTo>
                  <a:lnTo>
                    <a:pt x="1126672" y="930728"/>
                  </a:lnTo>
                  <a:cubicBezTo>
                    <a:pt x="1154512" y="1153454"/>
                    <a:pt x="1143377" y="997238"/>
                    <a:pt x="1126672" y="1306285"/>
                  </a:cubicBezTo>
                  <a:cubicBezTo>
                    <a:pt x="1120202" y="1425977"/>
                    <a:pt x="1123113" y="1546330"/>
                    <a:pt x="1110343" y="1665514"/>
                  </a:cubicBezTo>
                  <a:cubicBezTo>
                    <a:pt x="1106676" y="1699742"/>
                    <a:pt x="1088572" y="1730828"/>
                    <a:pt x="1077686" y="1763485"/>
                  </a:cubicBezTo>
                  <a:cubicBezTo>
                    <a:pt x="1054259" y="1833765"/>
                    <a:pt x="1065533" y="1795768"/>
                    <a:pt x="1045029" y="1877785"/>
                  </a:cubicBezTo>
                  <a:cubicBezTo>
                    <a:pt x="1016138" y="2166685"/>
                    <a:pt x="1017708" y="2077467"/>
                    <a:pt x="1045029" y="2514600"/>
                  </a:cubicBezTo>
                  <a:cubicBezTo>
                    <a:pt x="1046976" y="2545747"/>
                    <a:pt x="1084885" y="2606076"/>
                    <a:pt x="1094014" y="2628900"/>
                  </a:cubicBezTo>
                  <a:cubicBezTo>
                    <a:pt x="1096739" y="2635713"/>
                    <a:pt x="1137886" y="2776869"/>
                    <a:pt x="1159329" y="2792185"/>
                  </a:cubicBezTo>
                  <a:cubicBezTo>
                    <a:pt x="1181913" y="2808316"/>
                    <a:pt x="1214197" y="2801212"/>
                    <a:pt x="1240972" y="2808514"/>
                  </a:cubicBezTo>
                  <a:cubicBezTo>
                    <a:pt x="1468856" y="2870665"/>
                    <a:pt x="1221675" y="2817717"/>
                    <a:pt x="1420586" y="2857500"/>
                  </a:cubicBezTo>
                  <a:cubicBezTo>
                    <a:pt x="1448108" y="2816216"/>
                    <a:pt x="1459914" y="2807815"/>
                    <a:pt x="1469572" y="2759528"/>
                  </a:cubicBezTo>
                  <a:cubicBezTo>
                    <a:pt x="1471707" y="2748854"/>
                    <a:pt x="1469572" y="2737757"/>
                    <a:pt x="1469572" y="2726871"/>
                  </a:cubicBezTo>
                </a:path>
              </a:pathLst>
            </a:custGeom>
            <a:noFill/>
            <a:ln w="66675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825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16696" y="370085"/>
              <a:ext cx="2486133" cy="3434477"/>
            </a:xfrm>
            <a:custGeom>
              <a:avLst/>
              <a:gdLst>
                <a:gd name="connsiteX0" fmla="*/ 771633 w 2486133"/>
                <a:gd name="connsiteY0" fmla="*/ 1915915 h 3434477"/>
                <a:gd name="connsiteX1" fmla="*/ 4190 w 2486133"/>
                <a:gd name="connsiteY1" fmla="*/ 1001515 h 3434477"/>
                <a:gd name="connsiteX2" fmla="*/ 20518 w 2486133"/>
                <a:gd name="connsiteY2" fmla="*/ 936201 h 3434477"/>
                <a:gd name="connsiteX3" fmla="*/ 102161 w 2486133"/>
                <a:gd name="connsiteY3" fmla="*/ 821901 h 3434477"/>
                <a:gd name="connsiteX4" fmla="*/ 151147 w 2486133"/>
                <a:gd name="connsiteY4" fmla="*/ 789244 h 3434477"/>
                <a:gd name="connsiteX5" fmla="*/ 232790 w 2486133"/>
                <a:gd name="connsiteY5" fmla="*/ 642286 h 3434477"/>
                <a:gd name="connsiteX6" fmla="*/ 265447 w 2486133"/>
                <a:gd name="connsiteY6" fmla="*/ 397358 h 3434477"/>
                <a:gd name="connsiteX7" fmla="*/ 298104 w 2486133"/>
                <a:gd name="connsiteY7" fmla="*/ 348372 h 3434477"/>
                <a:gd name="connsiteX8" fmla="*/ 347090 w 2486133"/>
                <a:gd name="connsiteY8" fmla="*/ 299386 h 3434477"/>
                <a:gd name="connsiteX9" fmla="*/ 396075 w 2486133"/>
                <a:gd name="connsiteY9" fmla="*/ 283058 h 3434477"/>
                <a:gd name="connsiteX10" fmla="*/ 494047 w 2486133"/>
                <a:gd name="connsiteY10" fmla="*/ 234072 h 3434477"/>
                <a:gd name="connsiteX11" fmla="*/ 543033 w 2486133"/>
                <a:gd name="connsiteY11" fmla="*/ 201415 h 3434477"/>
                <a:gd name="connsiteX12" fmla="*/ 641004 w 2486133"/>
                <a:gd name="connsiteY12" fmla="*/ 152429 h 3434477"/>
                <a:gd name="connsiteX13" fmla="*/ 657333 w 2486133"/>
                <a:gd name="connsiteY13" fmla="*/ 103444 h 3434477"/>
                <a:gd name="connsiteX14" fmla="*/ 673661 w 2486133"/>
                <a:gd name="connsiteY14" fmla="*/ 5472 h 3434477"/>
                <a:gd name="connsiteX15" fmla="*/ 1081875 w 2486133"/>
                <a:gd name="connsiteY15" fmla="*/ 38129 h 3434477"/>
                <a:gd name="connsiteX16" fmla="*/ 1326804 w 2486133"/>
                <a:gd name="connsiteY16" fmla="*/ 54458 h 3434477"/>
                <a:gd name="connsiteX17" fmla="*/ 1473761 w 2486133"/>
                <a:gd name="connsiteY17" fmla="*/ 168758 h 3434477"/>
                <a:gd name="connsiteX18" fmla="*/ 1522747 w 2486133"/>
                <a:gd name="connsiteY18" fmla="*/ 201415 h 3434477"/>
                <a:gd name="connsiteX19" fmla="*/ 1571733 w 2486133"/>
                <a:gd name="connsiteY19" fmla="*/ 266729 h 3434477"/>
                <a:gd name="connsiteX20" fmla="*/ 1718690 w 2486133"/>
                <a:gd name="connsiteY20" fmla="*/ 348372 h 3434477"/>
                <a:gd name="connsiteX21" fmla="*/ 1865647 w 2486133"/>
                <a:gd name="connsiteY21" fmla="*/ 511658 h 3434477"/>
                <a:gd name="connsiteX22" fmla="*/ 1930961 w 2486133"/>
                <a:gd name="connsiteY22" fmla="*/ 609629 h 3434477"/>
                <a:gd name="connsiteX23" fmla="*/ 1963618 w 2486133"/>
                <a:gd name="connsiteY23" fmla="*/ 723929 h 3434477"/>
                <a:gd name="connsiteX24" fmla="*/ 1996275 w 2486133"/>
                <a:gd name="connsiteY24" fmla="*/ 821901 h 3434477"/>
                <a:gd name="connsiteX25" fmla="*/ 2012604 w 2486133"/>
                <a:gd name="connsiteY25" fmla="*/ 870886 h 3434477"/>
                <a:gd name="connsiteX26" fmla="*/ 2028933 w 2486133"/>
                <a:gd name="connsiteY26" fmla="*/ 919872 h 3434477"/>
                <a:gd name="connsiteX27" fmla="*/ 2077918 w 2486133"/>
                <a:gd name="connsiteY27" fmla="*/ 952529 h 3434477"/>
                <a:gd name="connsiteX28" fmla="*/ 2208547 w 2486133"/>
                <a:gd name="connsiteY28" fmla="*/ 1099486 h 3434477"/>
                <a:gd name="connsiteX29" fmla="*/ 2306518 w 2486133"/>
                <a:gd name="connsiteY29" fmla="*/ 1164801 h 3434477"/>
                <a:gd name="connsiteX30" fmla="*/ 2355504 w 2486133"/>
                <a:gd name="connsiteY30" fmla="*/ 1181129 h 3434477"/>
                <a:gd name="connsiteX31" fmla="*/ 2404490 w 2486133"/>
                <a:gd name="connsiteY31" fmla="*/ 1213786 h 3434477"/>
                <a:gd name="connsiteX32" fmla="*/ 2453475 w 2486133"/>
                <a:gd name="connsiteY32" fmla="*/ 1230115 h 3434477"/>
                <a:gd name="connsiteX33" fmla="*/ 2486133 w 2486133"/>
                <a:gd name="connsiteY33" fmla="*/ 1262772 h 3434477"/>
                <a:gd name="connsiteX34" fmla="*/ 2469804 w 2486133"/>
                <a:gd name="connsiteY34" fmla="*/ 1458715 h 3434477"/>
                <a:gd name="connsiteX35" fmla="*/ 2420818 w 2486133"/>
                <a:gd name="connsiteY35" fmla="*/ 1524029 h 3434477"/>
                <a:gd name="connsiteX36" fmla="*/ 2257533 w 2486133"/>
                <a:gd name="connsiteY36" fmla="*/ 1670986 h 3434477"/>
                <a:gd name="connsiteX37" fmla="*/ 2224875 w 2486133"/>
                <a:gd name="connsiteY37" fmla="*/ 1703644 h 3434477"/>
                <a:gd name="connsiteX38" fmla="*/ 2175890 w 2486133"/>
                <a:gd name="connsiteY38" fmla="*/ 1736301 h 3434477"/>
                <a:gd name="connsiteX39" fmla="*/ 2110575 w 2486133"/>
                <a:gd name="connsiteY39" fmla="*/ 1785286 h 3434477"/>
                <a:gd name="connsiteX40" fmla="*/ 2012604 w 2486133"/>
                <a:gd name="connsiteY40" fmla="*/ 1850601 h 3434477"/>
                <a:gd name="connsiteX41" fmla="*/ 1963618 w 2486133"/>
                <a:gd name="connsiteY41" fmla="*/ 1883258 h 3434477"/>
                <a:gd name="connsiteX42" fmla="*/ 1865647 w 2486133"/>
                <a:gd name="connsiteY42" fmla="*/ 1915915 h 3434477"/>
                <a:gd name="connsiteX43" fmla="*/ 1767675 w 2486133"/>
                <a:gd name="connsiteY43" fmla="*/ 2046544 h 3434477"/>
                <a:gd name="connsiteX44" fmla="*/ 1784004 w 2486133"/>
                <a:gd name="connsiteY44" fmla="*/ 2389444 h 3434477"/>
                <a:gd name="connsiteX45" fmla="*/ 1800333 w 2486133"/>
                <a:gd name="connsiteY45" fmla="*/ 2471086 h 3434477"/>
                <a:gd name="connsiteX46" fmla="*/ 1849318 w 2486133"/>
                <a:gd name="connsiteY46" fmla="*/ 2569058 h 3434477"/>
                <a:gd name="connsiteX47" fmla="*/ 1898304 w 2486133"/>
                <a:gd name="connsiteY47" fmla="*/ 2618044 h 3434477"/>
                <a:gd name="connsiteX48" fmla="*/ 2061590 w 2486133"/>
                <a:gd name="connsiteY48" fmla="*/ 2667029 h 3434477"/>
                <a:gd name="connsiteX49" fmla="*/ 2110575 w 2486133"/>
                <a:gd name="connsiteY49" fmla="*/ 2699686 h 3434477"/>
                <a:gd name="connsiteX50" fmla="*/ 2143233 w 2486133"/>
                <a:gd name="connsiteY50" fmla="*/ 2797658 h 3434477"/>
                <a:gd name="connsiteX51" fmla="*/ 2077918 w 2486133"/>
                <a:gd name="connsiteY51" fmla="*/ 3091572 h 3434477"/>
                <a:gd name="connsiteX52" fmla="*/ 2045261 w 2486133"/>
                <a:gd name="connsiteY52" fmla="*/ 3140558 h 3434477"/>
                <a:gd name="connsiteX53" fmla="*/ 1947290 w 2486133"/>
                <a:gd name="connsiteY53" fmla="*/ 3336501 h 3434477"/>
                <a:gd name="connsiteX54" fmla="*/ 1849318 w 2486133"/>
                <a:gd name="connsiteY54" fmla="*/ 3385486 h 3434477"/>
                <a:gd name="connsiteX55" fmla="*/ 1800333 w 2486133"/>
                <a:gd name="connsiteY55" fmla="*/ 3418144 h 3434477"/>
                <a:gd name="connsiteX56" fmla="*/ 1147190 w 2486133"/>
                <a:gd name="connsiteY56" fmla="*/ 3434472 h 34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86133" h="3434477">
                  <a:moveTo>
                    <a:pt x="771633" y="1915915"/>
                  </a:moveTo>
                  <a:cubicBezTo>
                    <a:pt x="515819" y="1611115"/>
                    <a:pt x="246300" y="1317310"/>
                    <a:pt x="4190" y="1001515"/>
                  </a:cubicBezTo>
                  <a:cubicBezTo>
                    <a:pt x="-9464" y="983705"/>
                    <a:pt x="14070" y="957696"/>
                    <a:pt x="20518" y="936201"/>
                  </a:cubicBezTo>
                  <a:cubicBezTo>
                    <a:pt x="54384" y="823311"/>
                    <a:pt x="22634" y="848409"/>
                    <a:pt x="102161" y="821901"/>
                  </a:cubicBezTo>
                  <a:cubicBezTo>
                    <a:pt x="118490" y="811015"/>
                    <a:pt x="138224" y="804013"/>
                    <a:pt x="151147" y="789244"/>
                  </a:cubicBezTo>
                  <a:cubicBezTo>
                    <a:pt x="211611" y="720142"/>
                    <a:pt x="210363" y="709566"/>
                    <a:pt x="232790" y="642286"/>
                  </a:cubicBezTo>
                  <a:cubicBezTo>
                    <a:pt x="236439" y="598500"/>
                    <a:pt x="232097" y="464058"/>
                    <a:pt x="265447" y="397358"/>
                  </a:cubicBezTo>
                  <a:cubicBezTo>
                    <a:pt x="274223" y="379805"/>
                    <a:pt x="285541" y="363448"/>
                    <a:pt x="298104" y="348372"/>
                  </a:cubicBezTo>
                  <a:cubicBezTo>
                    <a:pt x="312887" y="330632"/>
                    <a:pt x="327876" y="312195"/>
                    <a:pt x="347090" y="299386"/>
                  </a:cubicBezTo>
                  <a:cubicBezTo>
                    <a:pt x="361411" y="289839"/>
                    <a:pt x="379747" y="288501"/>
                    <a:pt x="396075" y="283058"/>
                  </a:cubicBezTo>
                  <a:cubicBezTo>
                    <a:pt x="536462" y="189468"/>
                    <a:pt x="358840" y="301675"/>
                    <a:pt x="494047" y="234072"/>
                  </a:cubicBezTo>
                  <a:cubicBezTo>
                    <a:pt x="511600" y="225296"/>
                    <a:pt x="525480" y="210191"/>
                    <a:pt x="543033" y="201415"/>
                  </a:cubicBezTo>
                  <a:cubicBezTo>
                    <a:pt x="678239" y="133811"/>
                    <a:pt x="500616" y="246020"/>
                    <a:pt x="641004" y="152429"/>
                  </a:cubicBezTo>
                  <a:cubicBezTo>
                    <a:pt x="646447" y="136101"/>
                    <a:pt x="653599" y="120246"/>
                    <a:pt x="657333" y="103444"/>
                  </a:cubicBezTo>
                  <a:cubicBezTo>
                    <a:pt x="664515" y="71125"/>
                    <a:pt x="640938" y="10506"/>
                    <a:pt x="673661" y="5472"/>
                  </a:cubicBezTo>
                  <a:cubicBezTo>
                    <a:pt x="808580" y="-15285"/>
                    <a:pt x="945671" y="29049"/>
                    <a:pt x="1081875" y="38129"/>
                  </a:cubicBezTo>
                  <a:lnTo>
                    <a:pt x="1326804" y="54458"/>
                  </a:lnTo>
                  <a:cubicBezTo>
                    <a:pt x="1574424" y="219538"/>
                    <a:pt x="1320280" y="40857"/>
                    <a:pt x="1473761" y="168758"/>
                  </a:cubicBezTo>
                  <a:cubicBezTo>
                    <a:pt x="1488837" y="181321"/>
                    <a:pt x="1508870" y="187538"/>
                    <a:pt x="1522747" y="201415"/>
                  </a:cubicBezTo>
                  <a:cubicBezTo>
                    <a:pt x="1541990" y="220658"/>
                    <a:pt x="1551252" y="248808"/>
                    <a:pt x="1571733" y="266729"/>
                  </a:cubicBezTo>
                  <a:cubicBezTo>
                    <a:pt x="1599074" y="290653"/>
                    <a:pt x="1682645" y="330350"/>
                    <a:pt x="1718690" y="348372"/>
                  </a:cubicBezTo>
                  <a:cubicBezTo>
                    <a:pt x="1806977" y="436660"/>
                    <a:pt x="1805996" y="426443"/>
                    <a:pt x="1865647" y="511658"/>
                  </a:cubicBezTo>
                  <a:cubicBezTo>
                    <a:pt x="1888155" y="543812"/>
                    <a:pt x="1918549" y="572394"/>
                    <a:pt x="1930961" y="609629"/>
                  </a:cubicBezTo>
                  <a:cubicBezTo>
                    <a:pt x="1985829" y="774229"/>
                    <a:pt x="1902121" y="518935"/>
                    <a:pt x="1963618" y="723929"/>
                  </a:cubicBezTo>
                  <a:cubicBezTo>
                    <a:pt x="1973509" y="756901"/>
                    <a:pt x="1985389" y="789244"/>
                    <a:pt x="1996275" y="821901"/>
                  </a:cubicBezTo>
                  <a:lnTo>
                    <a:pt x="2012604" y="870886"/>
                  </a:lnTo>
                  <a:cubicBezTo>
                    <a:pt x="2018047" y="887215"/>
                    <a:pt x="2014612" y="910324"/>
                    <a:pt x="2028933" y="919872"/>
                  </a:cubicBezTo>
                  <a:lnTo>
                    <a:pt x="2077918" y="952529"/>
                  </a:lnTo>
                  <a:cubicBezTo>
                    <a:pt x="2117184" y="1011428"/>
                    <a:pt x="2141435" y="1054744"/>
                    <a:pt x="2208547" y="1099486"/>
                  </a:cubicBezTo>
                  <a:cubicBezTo>
                    <a:pt x="2241204" y="1121258"/>
                    <a:pt x="2269283" y="1152390"/>
                    <a:pt x="2306518" y="1164801"/>
                  </a:cubicBezTo>
                  <a:lnTo>
                    <a:pt x="2355504" y="1181129"/>
                  </a:lnTo>
                  <a:cubicBezTo>
                    <a:pt x="2371833" y="1192015"/>
                    <a:pt x="2386937" y="1205010"/>
                    <a:pt x="2404490" y="1213786"/>
                  </a:cubicBezTo>
                  <a:cubicBezTo>
                    <a:pt x="2419885" y="1221483"/>
                    <a:pt x="2438716" y="1221260"/>
                    <a:pt x="2453475" y="1230115"/>
                  </a:cubicBezTo>
                  <a:cubicBezTo>
                    <a:pt x="2466676" y="1238036"/>
                    <a:pt x="2475247" y="1251886"/>
                    <a:pt x="2486133" y="1262772"/>
                  </a:cubicBezTo>
                  <a:cubicBezTo>
                    <a:pt x="2480690" y="1328086"/>
                    <a:pt x="2485700" y="1395131"/>
                    <a:pt x="2469804" y="1458715"/>
                  </a:cubicBezTo>
                  <a:cubicBezTo>
                    <a:pt x="2463203" y="1485117"/>
                    <a:pt x="2439124" y="1503892"/>
                    <a:pt x="2420818" y="1524029"/>
                  </a:cubicBezTo>
                  <a:cubicBezTo>
                    <a:pt x="2220878" y="1743962"/>
                    <a:pt x="2377487" y="1575022"/>
                    <a:pt x="2257533" y="1670986"/>
                  </a:cubicBezTo>
                  <a:cubicBezTo>
                    <a:pt x="2245511" y="1680603"/>
                    <a:pt x="2236897" y="1694027"/>
                    <a:pt x="2224875" y="1703644"/>
                  </a:cubicBezTo>
                  <a:cubicBezTo>
                    <a:pt x="2209551" y="1715903"/>
                    <a:pt x="2191859" y="1724895"/>
                    <a:pt x="2175890" y="1736301"/>
                  </a:cubicBezTo>
                  <a:cubicBezTo>
                    <a:pt x="2153745" y="1752119"/>
                    <a:pt x="2132870" y="1769680"/>
                    <a:pt x="2110575" y="1785286"/>
                  </a:cubicBezTo>
                  <a:cubicBezTo>
                    <a:pt x="2078421" y="1807794"/>
                    <a:pt x="2045261" y="1828829"/>
                    <a:pt x="2012604" y="1850601"/>
                  </a:cubicBezTo>
                  <a:cubicBezTo>
                    <a:pt x="1996275" y="1861487"/>
                    <a:pt x="1982235" y="1877052"/>
                    <a:pt x="1963618" y="1883258"/>
                  </a:cubicBezTo>
                  <a:lnTo>
                    <a:pt x="1865647" y="1915915"/>
                  </a:lnTo>
                  <a:cubicBezTo>
                    <a:pt x="1791793" y="2026696"/>
                    <a:pt x="1828086" y="1986133"/>
                    <a:pt x="1767675" y="2046544"/>
                  </a:cubicBezTo>
                  <a:cubicBezTo>
                    <a:pt x="1773118" y="2160844"/>
                    <a:pt x="1775227" y="2275352"/>
                    <a:pt x="1784004" y="2389444"/>
                  </a:cubicBezTo>
                  <a:cubicBezTo>
                    <a:pt x="1786133" y="2417115"/>
                    <a:pt x="1793602" y="2444162"/>
                    <a:pt x="1800333" y="2471086"/>
                  </a:cubicBezTo>
                  <a:cubicBezTo>
                    <a:pt x="1810854" y="2513169"/>
                    <a:pt x="1820810" y="2534849"/>
                    <a:pt x="1849318" y="2569058"/>
                  </a:cubicBezTo>
                  <a:cubicBezTo>
                    <a:pt x="1864101" y="2586798"/>
                    <a:pt x="1878118" y="2606829"/>
                    <a:pt x="1898304" y="2618044"/>
                  </a:cubicBezTo>
                  <a:cubicBezTo>
                    <a:pt x="1930833" y="2636116"/>
                    <a:pt x="2019422" y="2656488"/>
                    <a:pt x="2061590" y="2667029"/>
                  </a:cubicBezTo>
                  <a:cubicBezTo>
                    <a:pt x="2077918" y="2677915"/>
                    <a:pt x="2100174" y="2683045"/>
                    <a:pt x="2110575" y="2699686"/>
                  </a:cubicBezTo>
                  <a:cubicBezTo>
                    <a:pt x="2128820" y="2728877"/>
                    <a:pt x="2143233" y="2797658"/>
                    <a:pt x="2143233" y="2797658"/>
                  </a:cubicBezTo>
                  <a:cubicBezTo>
                    <a:pt x="2122197" y="2934391"/>
                    <a:pt x="2130580" y="2986248"/>
                    <a:pt x="2077918" y="3091572"/>
                  </a:cubicBezTo>
                  <a:cubicBezTo>
                    <a:pt x="2069142" y="3109125"/>
                    <a:pt x="2056147" y="3124229"/>
                    <a:pt x="2045261" y="3140558"/>
                  </a:cubicBezTo>
                  <a:cubicBezTo>
                    <a:pt x="2026633" y="3196443"/>
                    <a:pt x="2001552" y="3300327"/>
                    <a:pt x="1947290" y="3336501"/>
                  </a:cubicBezTo>
                  <a:cubicBezTo>
                    <a:pt x="1883983" y="3378705"/>
                    <a:pt x="1916922" y="3362952"/>
                    <a:pt x="1849318" y="3385486"/>
                  </a:cubicBezTo>
                  <a:cubicBezTo>
                    <a:pt x="1832990" y="3396372"/>
                    <a:pt x="1819897" y="3416599"/>
                    <a:pt x="1800333" y="3418144"/>
                  </a:cubicBezTo>
                  <a:cubicBezTo>
                    <a:pt x="1583669" y="3435249"/>
                    <a:pt x="1364856" y="3434472"/>
                    <a:pt x="1147190" y="3434472"/>
                  </a:cubicBezTo>
                </a:path>
              </a:pathLst>
            </a:custGeom>
            <a:noFill/>
            <a:ln w="73025"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 extrusionH="31750">
              <a:bevelT w="114300" h="120650"/>
              <a:bevelB w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08714" y="419182"/>
              <a:ext cx="1504557" cy="2911847"/>
            </a:xfrm>
            <a:custGeom>
              <a:avLst/>
              <a:gdLst>
                <a:gd name="connsiteX0" fmla="*/ 0 w 1504557"/>
                <a:gd name="connsiteY0" fmla="*/ 2634261 h 2911847"/>
                <a:gd name="connsiteX1" fmla="*/ 163286 w 1504557"/>
                <a:gd name="connsiteY1" fmla="*/ 413575 h 2911847"/>
                <a:gd name="connsiteX2" fmla="*/ 163286 w 1504557"/>
                <a:gd name="connsiteY2" fmla="*/ 103332 h 2911847"/>
                <a:gd name="connsiteX3" fmla="*/ 146957 w 1504557"/>
                <a:gd name="connsiteY3" fmla="*/ 38018 h 2911847"/>
                <a:gd name="connsiteX4" fmla="*/ 97972 w 1504557"/>
                <a:gd name="connsiteY4" fmla="*/ 5361 h 2911847"/>
                <a:gd name="connsiteX5" fmla="*/ 146957 w 1504557"/>
                <a:gd name="connsiteY5" fmla="*/ 21689 h 2911847"/>
                <a:gd name="connsiteX6" fmla="*/ 228600 w 1504557"/>
                <a:gd name="connsiteY6" fmla="*/ 38018 h 2911847"/>
                <a:gd name="connsiteX7" fmla="*/ 391886 w 1504557"/>
                <a:gd name="connsiteY7" fmla="*/ 135989 h 2911847"/>
                <a:gd name="connsiteX8" fmla="*/ 506186 w 1504557"/>
                <a:gd name="connsiteY8" fmla="*/ 217632 h 2911847"/>
                <a:gd name="connsiteX9" fmla="*/ 571500 w 1504557"/>
                <a:gd name="connsiteY9" fmla="*/ 233961 h 2911847"/>
                <a:gd name="connsiteX10" fmla="*/ 669472 w 1504557"/>
                <a:gd name="connsiteY10" fmla="*/ 331932 h 2911847"/>
                <a:gd name="connsiteX11" fmla="*/ 718457 w 1504557"/>
                <a:gd name="connsiteY11" fmla="*/ 462561 h 2911847"/>
                <a:gd name="connsiteX12" fmla="*/ 734786 w 1504557"/>
                <a:gd name="connsiteY12" fmla="*/ 511547 h 2911847"/>
                <a:gd name="connsiteX13" fmla="*/ 767443 w 1504557"/>
                <a:gd name="connsiteY13" fmla="*/ 560532 h 2911847"/>
                <a:gd name="connsiteX14" fmla="*/ 881743 w 1504557"/>
                <a:gd name="connsiteY14" fmla="*/ 674832 h 2911847"/>
                <a:gd name="connsiteX15" fmla="*/ 947057 w 1504557"/>
                <a:gd name="connsiteY15" fmla="*/ 805461 h 2911847"/>
                <a:gd name="connsiteX16" fmla="*/ 996043 w 1504557"/>
                <a:gd name="connsiteY16" fmla="*/ 887104 h 2911847"/>
                <a:gd name="connsiteX17" fmla="*/ 1143000 w 1504557"/>
                <a:gd name="connsiteY17" fmla="*/ 985075 h 2911847"/>
                <a:gd name="connsiteX18" fmla="*/ 1240972 w 1504557"/>
                <a:gd name="connsiteY18" fmla="*/ 1050389 h 2911847"/>
                <a:gd name="connsiteX19" fmla="*/ 1338943 w 1504557"/>
                <a:gd name="connsiteY19" fmla="*/ 1099375 h 2911847"/>
                <a:gd name="connsiteX20" fmla="*/ 1485900 w 1504557"/>
                <a:gd name="connsiteY20" fmla="*/ 1197347 h 2911847"/>
                <a:gd name="connsiteX21" fmla="*/ 1485900 w 1504557"/>
                <a:gd name="connsiteY21" fmla="*/ 1376961 h 2911847"/>
                <a:gd name="connsiteX22" fmla="*/ 1453243 w 1504557"/>
                <a:gd name="connsiteY22" fmla="*/ 1556575 h 2911847"/>
                <a:gd name="connsiteX23" fmla="*/ 1404257 w 1504557"/>
                <a:gd name="connsiteY23" fmla="*/ 1654547 h 2911847"/>
                <a:gd name="connsiteX24" fmla="*/ 1289957 w 1504557"/>
                <a:gd name="connsiteY24" fmla="*/ 1719861 h 2911847"/>
                <a:gd name="connsiteX25" fmla="*/ 1143000 w 1504557"/>
                <a:gd name="connsiteY25" fmla="*/ 1834161 h 2911847"/>
                <a:gd name="connsiteX26" fmla="*/ 1094015 w 1504557"/>
                <a:gd name="connsiteY26" fmla="*/ 1866818 h 2911847"/>
                <a:gd name="connsiteX27" fmla="*/ 979715 w 1504557"/>
                <a:gd name="connsiteY27" fmla="*/ 1899475 h 2911847"/>
                <a:gd name="connsiteX28" fmla="*/ 947057 w 1504557"/>
                <a:gd name="connsiteY28" fmla="*/ 1948461 h 2911847"/>
                <a:gd name="connsiteX29" fmla="*/ 832757 w 1504557"/>
                <a:gd name="connsiteY29" fmla="*/ 1981118 h 2911847"/>
                <a:gd name="connsiteX30" fmla="*/ 767443 w 1504557"/>
                <a:gd name="connsiteY30" fmla="*/ 2030104 h 2911847"/>
                <a:gd name="connsiteX31" fmla="*/ 685800 w 1504557"/>
                <a:gd name="connsiteY31" fmla="*/ 2111747 h 2911847"/>
                <a:gd name="connsiteX32" fmla="*/ 636815 w 1504557"/>
                <a:gd name="connsiteY32" fmla="*/ 2144404 h 2911847"/>
                <a:gd name="connsiteX33" fmla="*/ 555172 w 1504557"/>
                <a:gd name="connsiteY33" fmla="*/ 2226047 h 2911847"/>
                <a:gd name="connsiteX34" fmla="*/ 506186 w 1504557"/>
                <a:gd name="connsiteY34" fmla="*/ 2275032 h 2911847"/>
                <a:gd name="connsiteX35" fmla="*/ 440872 w 1504557"/>
                <a:gd name="connsiteY35" fmla="*/ 2373004 h 2911847"/>
                <a:gd name="connsiteX36" fmla="*/ 391886 w 1504557"/>
                <a:gd name="connsiteY36" fmla="*/ 2470975 h 2911847"/>
                <a:gd name="connsiteX37" fmla="*/ 375557 w 1504557"/>
                <a:gd name="connsiteY37" fmla="*/ 2699575 h 2911847"/>
                <a:gd name="connsiteX38" fmla="*/ 359229 w 1504557"/>
                <a:gd name="connsiteY38" fmla="*/ 2748561 h 2911847"/>
                <a:gd name="connsiteX39" fmla="*/ 326572 w 1504557"/>
                <a:gd name="connsiteY39" fmla="*/ 2879189 h 2911847"/>
                <a:gd name="connsiteX40" fmla="*/ 293915 w 1504557"/>
                <a:gd name="connsiteY40" fmla="*/ 2911847 h 29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04557" h="2911847">
                  <a:moveTo>
                    <a:pt x="0" y="2634261"/>
                  </a:moveTo>
                  <a:cubicBezTo>
                    <a:pt x="54429" y="1894032"/>
                    <a:pt x="105557" y="1153554"/>
                    <a:pt x="163286" y="413575"/>
                  </a:cubicBezTo>
                  <a:cubicBezTo>
                    <a:pt x="181853" y="175578"/>
                    <a:pt x="216672" y="583797"/>
                    <a:pt x="163286" y="103332"/>
                  </a:cubicBezTo>
                  <a:cubicBezTo>
                    <a:pt x="160808" y="81028"/>
                    <a:pt x="159405" y="56690"/>
                    <a:pt x="146957" y="38018"/>
                  </a:cubicBezTo>
                  <a:cubicBezTo>
                    <a:pt x="136071" y="21690"/>
                    <a:pt x="97972" y="24985"/>
                    <a:pt x="97972" y="5361"/>
                  </a:cubicBezTo>
                  <a:cubicBezTo>
                    <a:pt x="97972" y="-11851"/>
                    <a:pt x="130259" y="17515"/>
                    <a:pt x="146957" y="21689"/>
                  </a:cubicBezTo>
                  <a:cubicBezTo>
                    <a:pt x="173882" y="28420"/>
                    <a:pt x="201386" y="32575"/>
                    <a:pt x="228600" y="38018"/>
                  </a:cubicBezTo>
                  <a:cubicBezTo>
                    <a:pt x="304579" y="76007"/>
                    <a:pt x="313071" y="76877"/>
                    <a:pt x="391886" y="135989"/>
                  </a:cubicBezTo>
                  <a:cubicBezTo>
                    <a:pt x="399324" y="141568"/>
                    <a:pt x="487612" y="209672"/>
                    <a:pt x="506186" y="217632"/>
                  </a:cubicBezTo>
                  <a:cubicBezTo>
                    <a:pt x="526813" y="226472"/>
                    <a:pt x="549729" y="228518"/>
                    <a:pt x="571500" y="233961"/>
                  </a:cubicBezTo>
                  <a:cubicBezTo>
                    <a:pt x="604157" y="266618"/>
                    <a:pt x="658271" y="287127"/>
                    <a:pt x="669472" y="331932"/>
                  </a:cubicBezTo>
                  <a:cubicBezTo>
                    <a:pt x="699574" y="452347"/>
                    <a:pt x="667227" y="343024"/>
                    <a:pt x="718457" y="462561"/>
                  </a:cubicBezTo>
                  <a:cubicBezTo>
                    <a:pt x="725237" y="478381"/>
                    <a:pt x="727089" y="496152"/>
                    <a:pt x="734786" y="511547"/>
                  </a:cubicBezTo>
                  <a:cubicBezTo>
                    <a:pt x="743562" y="529099"/>
                    <a:pt x="754315" y="545945"/>
                    <a:pt x="767443" y="560532"/>
                  </a:cubicBezTo>
                  <a:cubicBezTo>
                    <a:pt x="803488" y="600582"/>
                    <a:pt x="881743" y="674832"/>
                    <a:pt x="881743" y="674832"/>
                  </a:cubicBezTo>
                  <a:cubicBezTo>
                    <a:pt x="929805" y="794987"/>
                    <a:pt x="892707" y="718501"/>
                    <a:pt x="947057" y="805461"/>
                  </a:cubicBezTo>
                  <a:cubicBezTo>
                    <a:pt x="963878" y="832374"/>
                    <a:pt x="975144" y="863219"/>
                    <a:pt x="996043" y="887104"/>
                  </a:cubicBezTo>
                  <a:cubicBezTo>
                    <a:pt x="1022854" y="917745"/>
                    <a:pt x="1112533" y="965687"/>
                    <a:pt x="1143000" y="985075"/>
                  </a:cubicBezTo>
                  <a:cubicBezTo>
                    <a:pt x="1176113" y="1006147"/>
                    <a:pt x="1207069" y="1030613"/>
                    <a:pt x="1240972" y="1050389"/>
                  </a:cubicBezTo>
                  <a:cubicBezTo>
                    <a:pt x="1272510" y="1068786"/>
                    <a:pt x="1306890" y="1081891"/>
                    <a:pt x="1338943" y="1099375"/>
                  </a:cubicBezTo>
                  <a:cubicBezTo>
                    <a:pt x="1415929" y="1141368"/>
                    <a:pt x="1419200" y="1147322"/>
                    <a:pt x="1485900" y="1197347"/>
                  </a:cubicBezTo>
                  <a:cubicBezTo>
                    <a:pt x="1515761" y="1286928"/>
                    <a:pt x="1505243" y="1231890"/>
                    <a:pt x="1485900" y="1376961"/>
                  </a:cubicBezTo>
                  <a:cubicBezTo>
                    <a:pt x="1474335" y="1463698"/>
                    <a:pt x="1474279" y="1482949"/>
                    <a:pt x="1453243" y="1556575"/>
                  </a:cubicBezTo>
                  <a:cubicBezTo>
                    <a:pt x="1442618" y="1593763"/>
                    <a:pt x="1432885" y="1625919"/>
                    <a:pt x="1404257" y="1654547"/>
                  </a:cubicBezTo>
                  <a:cubicBezTo>
                    <a:pt x="1381176" y="1677628"/>
                    <a:pt x="1315573" y="1707053"/>
                    <a:pt x="1289957" y="1719861"/>
                  </a:cubicBezTo>
                  <a:cubicBezTo>
                    <a:pt x="1213218" y="1796602"/>
                    <a:pt x="1260187" y="1756036"/>
                    <a:pt x="1143000" y="1834161"/>
                  </a:cubicBezTo>
                  <a:cubicBezTo>
                    <a:pt x="1126672" y="1845047"/>
                    <a:pt x="1113053" y="1862058"/>
                    <a:pt x="1094015" y="1866818"/>
                  </a:cubicBezTo>
                  <a:cubicBezTo>
                    <a:pt x="1012002" y="1887321"/>
                    <a:pt x="1049990" y="1876050"/>
                    <a:pt x="979715" y="1899475"/>
                  </a:cubicBezTo>
                  <a:cubicBezTo>
                    <a:pt x="968829" y="1915804"/>
                    <a:pt x="962381" y="1936202"/>
                    <a:pt x="947057" y="1948461"/>
                  </a:cubicBezTo>
                  <a:cubicBezTo>
                    <a:pt x="936410" y="1956978"/>
                    <a:pt x="837021" y="1980052"/>
                    <a:pt x="832757" y="1981118"/>
                  </a:cubicBezTo>
                  <a:cubicBezTo>
                    <a:pt x="810986" y="1997447"/>
                    <a:pt x="787783" y="2012024"/>
                    <a:pt x="767443" y="2030104"/>
                  </a:cubicBezTo>
                  <a:cubicBezTo>
                    <a:pt x="738678" y="2055673"/>
                    <a:pt x="717823" y="2090398"/>
                    <a:pt x="685800" y="2111747"/>
                  </a:cubicBezTo>
                  <a:cubicBezTo>
                    <a:pt x="669472" y="2122633"/>
                    <a:pt x="651584" y="2131481"/>
                    <a:pt x="636815" y="2144404"/>
                  </a:cubicBezTo>
                  <a:cubicBezTo>
                    <a:pt x="607851" y="2169748"/>
                    <a:pt x="582386" y="2198833"/>
                    <a:pt x="555172" y="2226047"/>
                  </a:cubicBezTo>
                  <a:lnTo>
                    <a:pt x="506186" y="2275032"/>
                  </a:lnTo>
                  <a:cubicBezTo>
                    <a:pt x="477490" y="2361119"/>
                    <a:pt x="508822" y="2291463"/>
                    <a:pt x="440872" y="2373004"/>
                  </a:cubicBezTo>
                  <a:cubicBezTo>
                    <a:pt x="405701" y="2415209"/>
                    <a:pt x="408252" y="2421879"/>
                    <a:pt x="391886" y="2470975"/>
                  </a:cubicBezTo>
                  <a:cubicBezTo>
                    <a:pt x="386443" y="2547175"/>
                    <a:pt x="384483" y="2623704"/>
                    <a:pt x="375557" y="2699575"/>
                  </a:cubicBezTo>
                  <a:cubicBezTo>
                    <a:pt x="373546" y="2716669"/>
                    <a:pt x="363403" y="2731863"/>
                    <a:pt x="359229" y="2748561"/>
                  </a:cubicBezTo>
                  <a:cubicBezTo>
                    <a:pt x="354213" y="2768625"/>
                    <a:pt x="342567" y="2852530"/>
                    <a:pt x="326572" y="2879189"/>
                  </a:cubicBezTo>
                  <a:cubicBezTo>
                    <a:pt x="318651" y="2892390"/>
                    <a:pt x="293915" y="2911847"/>
                    <a:pt x="293915" y="2911847"/>
                  </a:cubicBezTo>
                </a:path>
              </a:pathLst>
            </a:custGeom>
            <a:noFill/>
            <a:ln w="66675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2550" h="120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irect Access Storage 10"/>
            <p:cNvSpPr/>
            <p:nvPr/>
          </p:nvSpPr>
          <p:spPr>
            <a:xfrm rot="10615615">
              <a:off x="4906537" y="3702205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086100" y="408214"/>
              <a:ext cx="3401933" cy="2481943"/>
            </a:xfrm>
            <a:custGeom>
              <a:avLst/>
              <a:gdLst>
                <a:gd name="connsiteX0" fmla="*/ 0 w 3401933"/>
                <a:gd name="connsiteY0" fmla="*/ 2351315 h 2481943"/>
                <a:gd name="connsiteX1" fmla="*/ 816429 w 3401933"/>
                <a:gd name="connsiteY1" fmla="*/ 669472 h 2481943"/>
                <a:gd name="connsiteX2" fmla="*/ 898071 w 3401933"/>
                <a:gd name="connsiteY2" fmla="*/ 555172 h 2481943"/>
                <a:gd name="connsiteX3" fmla="*/ 963386 w 3401933"/>
                <a:gd name="connsiteY3" fmla="*/ 457200 h 2481943"/>
                <a:gd name="connsiteX4" fmla="*/ 1012371 w 3401933"/>
                <a:gd name="connsiteY4" fmla="*/ 391886 h 2481943"/>
                <a:gd name="connsiteX5" fmla="*/ 1045029 w 3401933"/>
                <a:gd name="connsiteY5" fmla="*/ 342900 h 2481943"/>
                <a:gd name="connsiteX6" fmla="*/ 1126671 w 3401933"/>
                <a:gd name="connsiteY6" fmla="*/ 261257 h 2481943"/>
                <a:gd name="connsiteX7" fmla="*/ 1191986 w 3401933"/>
                <a:gd name="connsiteY7" fmla="*/ 114300 h 2481943"/>
                <a:gd name="connsiteX8" fmla="*/ 1240971 w 3401933"/>
                <a:gd name="connsiteY8" fmla="*/ 48986 h 2481943"/>
                <a:gd name="connsiteX9" fmla="*/ 1273629 w 3401933"/>
                <a:gd name="connsiteY9" fmla="*/ 16329 h 2481943"/>
                <a:gd name="connsiteX10" fmla="*/ 1322614 w 3401933"/>
                <a:gd name="connsiteY10" fmla="*/ 0 h 2481943"/>
                <a:gd name="connsiteX11" fmla="*/ 1567543 w 3401933"/>
                <a:gd name="connsiteY11" fmla="*/ 16329 h 2481943"/>
                <a:gd name="connsiteX12" fmla="*/ 1632857 w 3401933"/>
                <a:gd name="connsiteY12" fmla="*/ 65315 h 2481943"/>
                <a:gd name="connsiteX13" fmla="*/ 1730829 w 3401933"/>
                <a:gd name="connsiteY13" fmla="*/ 130629 h 2481943"/>
                <a:gd name="connsiteX14" fmla="*/ 1812471 w 3401933"/>
                <a:gd name="connsiteY14" fmla="*/ 228600 h 2481943"/>
                <a:gd name="connsiteX15" fmla="*/ 1877786 w 3401933"/>
                <a:gd name="connsiteY15" fmla="*/ 293915 h 2481943"/>
                <a:gd name="connsiteX16" fmla="*/ 1959429 w 3401933"/>
                <a:gd name="connsiteY16" fmla="*/ 391886 h 2481943"/>
                <a:gd name="connsiteX17" fmla="*/ 2041071 w 3401933"/>
                <a:gd name="connsiteY17" fmla="*/ 489857 h 2481943"/>
                <a:gd name="connsiteX18" fmla="*/ 2073729 w 3401933"/>
                <a:gd name="connsiteY18" fmla="*/ 555172 h 2481943"/>
                <a:gd name="connsiteX19" fmla="*/ 2204357 w 3401933"/>
                <a:gd name="connsiteY19" fmla="*/ 718457 h 2481943"/>
                <a:gd name="connsiteX20" fmla="*/ 2253343 w 3401933"/>
                <a:gd name="connsiteY20" fmla="*/ 734786 h 2481943"/>
                <a:gd name="connsiteX21" fmla="*/ 2334986 w 3401933"/>
                <a:gd name="connsiteY21" fmla="*/ 783772 h 2481943"/>
                <a:gd name="connsiteX22" fmla="*/ 2383971 w 3401933"/>
                <a:gd name="connsiteY22" fmla="*/ 800100 h 2481943"/>
                <a:gd name="connsiteX23" fmla="*/ 2449286 w 3401933"/>
                <a:gd name="connsiteY23" fmla="*/ 832757 h 2481943"/>
                <a:gd name="connsiteX24" fmla="*/ 2481943 w 3401933"/>
                <a:gd name="connsiteY24" fmla="*/ 865415 h 2481943"/>
                <a:gd name="connsiteX25" fmla="*/ 2547257 w 3401933"/>
                <a:gd name="connsiteY25" fmla="*/ 881743 h 2481943"/>
                <a:gd name="connsiteX26" fmla="*/ 2677886 w 3401933"/>
                <a:gd name="connsiteY26" fmla="*/ 914400 h 2481943"/>
                <a:gd name="connsiteX27" fmla="*/ 2710543 w 3401933"/>
                <a:gd name="connsiteY27" fmla="*/ 1028700 h 2481943"/>
                <a:gd name="connsiteX28" fmla="*/ 2726871 w 3401933"/>
                <a:gd name="connsiteY28" fmla="*/ 1191986 h 2481943"/>
                <a:gd name="connsiteX29" fmla="*/ 2759529 w 3401933"/>
                <a:gd name="connsiteY29" fmla="*/ 1289957 h 2481943"/>
                <a:gd name="connsiteX30" fmla="*/ 2824843 w 3401933"/>
                <a:gd name="connsiteY30" fmla="*/ 1453243 h 2481943"/>
                <a:gd name="connsiteX31" fmla="*/ 2873829 w 3401933"/>
                <a:gd name="connsiteY31" fmla="*/ 1747157 h 2481943"/>
                <a:gd name="connsiteX32" fmla="*/ 2890157 w 3401933"/>
                <a:gd name="connsiteY32" fmla="*/ 1796143 h 2481943"/>
                <a:gd name="connsiteX33" fmla="*/ 2988129 w 3401933"/>
                <a:gd name="connsiteY33" fmla="*/ 1877786 h 2481943"/>
                <a:gd name="connsiteX34" fmla="*/ 3118757 w 3401933"/>
                <a:gd name="connsiteY34" fmla="*/ 1975757 h 2481943"/>
                <a:gd name="connsiteX35" fmla="*/ 3216729 w 3401933"/>
                <a:gd name="connsiteY35" fmla="*/ 2041072 h 2481943"/>
                <a:gd name="connsiteX36" fmla="*/ 3265714 w 3401933"/>
                <a:gd name="connsiteY36" fmla="*/ 2073729 h 2481943"/>
                <a:gd name="connsiteX37" fmla="*/ 3298371 w 3401933"/>
                <a:gd name="connsiteY37" fmla="*/ 2122715 h 2481943"/>
                <a:gd name="connsiteX38" fmla="*/ 3363686 w 3401933"/>
                <a:gd name="connsiteY38" fmla="*/ 2204357 h 2481943"/>
                <a:gd name="connsiteX39" fmla="*/ 3396343 w 3401933"/>
                <a:gd name="connsiteY39" fmla="*/ 2302329 h 2481943"/>
                <a:gd name="connsiteX40" fmla="*/ 3347357 w 3401933"/>
                <a:gd name="connsiteY40" fmla="*/ 2367643 h 2481943"/>
                <a:gd name="connsiteX41" fmla="*/ 3249386 w 3401933"/>
                <a:gd name="connsiteY41" fmla="*/ 2432957 h 2481943"/>
                <a:gd name="connsiteX42" fmla="*/ 3167743 w 3401933"/>
                <a:gd name="connsiteY42" fmla="*/ 2449286 h 2481943"/>
                <a:gd name="connsiteX43" fmla="*/ 2988129 w 3401933"/>
                <a:gd name="connsiteY43" fmla="*/ 2481943 h 2481943"/>
                <a:gd name="connsiteX44" fmla="*/ 2775857 w 3401933"/>
                <a:gd name="connsiteY44" fmla="*/ 2465615 h 2481943"/>
                <a:gd name="connsiteX45" fmla="*/ 2694214 w 3401933"/>
                <a:gd name="connsiteY45" fmla="*/ 2449286 h 2481943"/>
                <a:gd name="connsiteX46" fmla="*/ 2547257 w 3401933"/>
                <a:gd name="connsiteY46" fmla="*/ 2432957 h 2481943"/>
                <a:gd name="connsiteX47" fmla="*/ 2416629 w 3401933"/>
                <a:gd name="connsiteY47" fmla="*/ 2383972 h 2481943"/>
                <a:gd name="connsiteX48" fmla="*/ 2302329 w 3401933"/>
                <a:gd name="connsiteY48" fmla="*/ 2334986 h 2481943"/>
                <a:gd name="connsiteX49" fmla="*/ 2269671 w 3401933"/>
                <a:gd name="connsiteY49" fmla="*/ 2286000 h 2481943"/>
                <a:gd name="connsiteX50" fmla="*/ 2204357 w 3401933"/>
                <a:gd name="connsiteY50" fmla="*/ 2155372 h 2481943"/>
                <a:gd name="connsiteX51" fmla="*/ 2155371 w 3401933"/>
                <a:gd name="connsiteY51" fmla="*/ 2057400 h 2481943"/>
                <a:gd name="connsiteX52" fmla="*/ 2139043 w 3401933"/>
                <a:gd name="connsiteY52" fmla="*/ 1681843 h 248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401933" h="2481943">
                  <a:moveTo>
                    <a:pt x="0" y="2351315"/>
                  </a:moveTo>
                  <a:cubicBezTo>
                    <a:pt x="272143" y="1790701"/>
                    <a:pt x="541966" y="1228954"/>
                    <a:pt x="816429" y="669472"/>
                  </a:cubicBezTo>
                  <a:cubicBezTo>
                    <a:pt x="828864" y="644124"/>
                    <a:pt x="886288" y="572005"/>
                    <a:pt x="898071" y="555172"/>
                  </a:cubicBezTo>
                  <a:cubicBezTo>
                    <a:pt x="920579" y="523018"/>
                    <a:pt x="939837" y="488600"/>
                    <a:pt x="963386" y="457200"/>
                  </a:cubicBezTo>
                  <a:cubicBezTo>
                    <a:pt x="979714" y="435429"/>
                    <a:pt x="996553" y="414031"/>
                    <a:pt x="1012371" y="391886"/>
                  </a:cubicBezTo>
                  <a:cubicBezTo>
                    <a:pt x="1023778" y="375917"/>
                    <a:pt x="1032106" y="357669"/>
                    <a:pt x="1045029" y="342900"/>
                  </a:cubicBezTo>
                  <a:cubicBezTo>
                    <a:pt x="1070373" y="313936"/>
                    <a:pt x="1126671" y="261257"/>
                    <a:pt x="1126671" y="261257"/>
                  </a:cubicBezTo>
                  <a:cubicBezTo>
                    <a:pt x="1143874" y="218252"/>
                    <a:pt x="1166564" y="154976"/>
                    <a:pt x="1191986" y="114300"/>
                  </a:cubicBezTo>
                  <a:cubicBezTo>
                    <a:pt x="1206409" y="91222"/>
                    <a:pt x="1223549" y="69892"/>
                    <a:pt x="1240971" y="48986"/>
                  </a:cubicBezTo>
                  <a:cubicBezTo>
                    <a:pt x="1250827" y="37159"/>
                    <a:pt x="1260428" y="24250"/>
                    <a:pt x="1273629" y="16329"/>
                  </a:cubicBezTo>
                  <a:cubicBezTo>
                    <a:pt x="1288388" y="7474"/>
                    <a:pt x="1306286" y="5443"/>
                    <a:pt x="1322614" y="0"/>
                  </a:cubicBezTo>
                  <a:cubicBezTo>
                    <a:pt x="1404257" y="5443"/>
                    <a:pt x="1487474" y="-528"/>
                    <a:pt x="1567543" y="16329"/>
                  </a:cubicBezTo>
                  <a:cubicBezTo>
                    <a:pt x="1594174" y="21935"/>
                    <a:pt x="1609779" y="50891"/>
                    <a:pt x="1632857" y="65315"/>
                  </a:cubicBezTo>
                  <a:cubicBezTo>
                    <a:pt x="1738305" y="131220"/>
                    <a:pt x="1664284" y="64086"/>
                    <a:pt x="1730829" y="130629"/>
                  </a:cubicBezTo>
                  <a:cubicBezTo>
                    <a:pt x="1768266" y="242944"/>
                    <a:pt x="1713618" y="109977"/>
                    <a:pt x="1812471" y="228600"/>
                  </a:cubicBezTo>
                  <a:cubicBezTo>
                    <a:pt x="1879461" y="308988"/>
                    <a:pt x="1767253" y="257070"/>
                    <a:pt x="1877786" y="293915"/>
                  </a:cubicBezTo>
                  <a:cubicBezTo>
                    <a:pt x="2020886" y="437015"/>
                    <a:pt x="1845771" y="255496"/>
                    <a:pt x="1959429" y="391886"/>
                  </a:cubicBezTo>
                  <a:cubicBezTo>
                    <a:pt x="2020829" y="465567"/>
                    <a:pt x="1996846" y="412465"/>
                    <a:pt x="2041071" y="489857"/>
                  </a:cubicBezTo>
                  <a:cubicBezTo>
                    <a:pt x="2053148" y="510991"/>
                    <a:pt x="2061205" y="534299"/>
                    <a:pt x="2073729" y="555172"/>
                  </a:cubicBezTo>
                  <a:cubicBezTo>
                    <a:pt x="2106112" y="609144"/>
                    <a:pt x="2150521" y="680002"/>
                    <a:pt x="2204357" y="718457"/>
                  </a:cubicBezTo>
                  <a:cubicBezTo>
                    <a:pt x="2218363" y="728461"/>
                    <a:pt x="2237948" y="727089"/>
                    <a:pt x="2253343" y="734786"/>
                  </a:cubicBezTo>
                  <a:cubicBezTo>
                    <a:pt x="2281730" y="748979"/>
                    <a:pt x="2306599" y="769579"/>
                    <a:pt x="2334986" y="783772"/>
                  </a:cubicBezTo>
                  <a:cubicBezTo>
                    <a:pt x="2350380" y="791469"/>
                    <a:pt x="2368151" y="793320"/>
                    <a:pt x="2383971" y="800100"/>
                  </a:cubicBezTo>
                  <a:cubicBezTo>
                    <a:pt x="2406344" y="809688"/>
                    <a:pt x="2427514" y="821871"/>
                    <a:pt x="2449286" y="832757"/>
                  </a:cubicBezTo>
                  <a:cubicBezTo>
                    <a:pt x="2460172" y="843643"/>
                    <a:pt x="2468173" y="858530"/>
                    <a:pt x="2481943" y="865415"/>
                  </a:cubicBezTo>
                  <a:cubicBezTo>
                    <a:pt x="2502015" y="875451"/>
                    <a:pt x="2525679" y="875578"/>
                    <a:pt x="2547257" y="881743"/>
                  </a:cubicBezTo>
                  <a:cubicBezTo>
                    <a:pt x="2664418" y="915217"/>
                    <a:pt x="2511892" y="881202"/>
                    <a:pt x="2677886" y="914400"/>
                  </a:cubicBezTo>
                  <a:cubicBezTo>
                    <a:pt x="2689515" y="949289"/>
                    <a:pt x="2705418" y="992826"/>
                    <a:pt x="2710543" y="1028700"/>
                  </a:cubicBezTo>
                  <a:cubicBezTo>
                    <a:pt x="2718279" y="1082850"/>
                    <a:pt x="2716790" y="1138223"/>
                    <a:pt x="2726871" y="1191986"/>
                  </a:cubicBezTo>
                  <a:cubicBezTo>
                    <a:pt x="2733215" y="1225820"/>
                    <a:pt x="2747442" y="1257725"/>
                    <a:pt x="2759529" y="1289957"/>
                  </a:cubicBezTo>
                  <a:cubicBezTo>
                    <a:pt x="2780112" y="1344846"/>
                    <a:pt x="2824843" y="1453243"/>
                    <a:pt x="2824843" y="1453243"/>
                  </a:cubicBezTo>
                  <a:cubicBezTo>
                    <a:pt x="2848898" y="1790023"/>
                    <a:pt x="2805096" y="1586782"/>
                    <a:pt x="2873829" y="1747157"/>
                  </a:cubicBezTo>
                  <a:cubicBezTo>
                    <a:pt x="2880609" y="1762977"/>
                    <a:pt x="2880610" y="1781822"/>
                    <a:pt x="2890157" y="1796143"/>
                  </a:cubicBezTo>
                  <a:cubicBezTo>
                    <a:pt x="2918638" y="1838865"/>
                    <a:pt x="2949148" y="1849436"/>
                    <a:pt x="2988129" y="1877786"/>
                  </a:cubicBezTo>
                  <a:cubicBezTo>
                    <a:pt x="3032147" y="1909799"/>
                    <a:pt x="3073470" y="1945565"/>
                    <a:pt x="3118757" y="1975757"/>
                  </a:cubicBezTo>
                  <a:lnTo>
                    <a:pt x="3216729" y="2041072"/>
                  </a:lnTo>
                  <a:lnTo>
                    <a:pt x="3265714" y="2073729"/>
                  </a:lnTo>
                  <a:cubicBezTo>
                    <a:pt x="3276600" y="2090058"/>
                    <a:pt x="3286112" y="2107391"/>
                    <a:pt x="3298371" y="2122715"/>
                  </a:cubicBezTo>
                  <a:cubicBezTo>
                    <a:pt x="3391445" y="2239056"/>
                    <a:pt x="3263165" y="2053577"/>
                    <a:pt x="3363686" y="2204357"/>
                  </a:cubicBezTo>
                  <a:cubicBezTo>
                    <a:pt x="3374572" y="2237014"/>
                    <a:pt x="3416997" y="2274790"/>
                    <a:pt x="3396343" y="2302329"/>
                  </a:cubicBezTo>
                  <a:cubicBezTo>
                    <a:pt x="3380014" y="2324100"/>
                    <a:pt x="3367697" y="2349563"/>
                    <a:pt x="3347357" y="2367643"/>
                  </a:cubicBezTo>
                  <a:cubicBezTo>
                    <a:pt x="3318022" y="2393718"/>
                    <a:pt x="3287873" y="2425259"/>
                    <a:pt x="3249386" y="2432957"/>
                  </a:cubicBezTo>
                  <a:lnTo>
                    <a:pt x="3167743" y="2449286"/>
                  </a:lnTo>
                  <a:cubicBezTo>
                    <a:pt x="2937884" y="2491080"/>
                    <a:pt x="3189844" y="2441601"/>
                    <a:pt x="2988129" y="2481943"/>
                  </a:cubicBezTo>
                  <a:cubicBezTo>
                    <a:pt x="2917372" y="2476500"/>
                    <a:pt x="2846389" y="2473452"/>
                    <a:pt x="2775857" y="2465615"/>
                  </a:cubicBezTo>
                  <a:cubicBezTo>
                    <a:pt x="2748273" y="2462550"/>
                    <a:pt x="2721688" y="2453211"/>
                    <a:pt x="2694214" y="2449286"/>
                  </a:cubicBezTo>
                  <a:cubicBezTo>
                    <a:pt x="2645422" y="2442316"/>
                    <a:pt x="2596243" y="2438400"/>
                    <a:pt x="2547257" y="2432957"/>
                  </a:cubicBezTo>
                  <a:cubicBezTo>
                    <a:pt x="2493391" y="2415002"/>
                    <a:pt x="2475210" y="2410008"/>
                    <a:pt x="2416629" y="2383972"/>
                  </a:cubicBezTo>
                  <a:cubicBezTo>
                    <a:pt x="2295564" y="2330165"/>
                    <a:pt x="2402942" y="2368525"/>
                    <a:pt x="2302329" y="2334986"/>
                  </a:cubicBezTo>
                  <a:cubicBezTo>
                    <a:pt x="2291443" y="2318657"/>
                    <a:pt x="2279068" y="2303228"/>
                    <a:pt x="2269671" y="2286000"/>
                  </a:cubicBezTo>
                  <a:cubicBezTo>
                    <a:pt x="2246359" y="2243262"/>
                    <a:pt x="2231361" y="2195878"/>
                    <a:pt x="2204357" y="2155372"/>
                  </a:cubicBezTo>
                  <a:cubicBezTo>
                    <a:pt x="2162153" y="2092065"/>
                    <a:pt x="2177906" y="2125003"/>
                    <a:pt x="2155371" y="2057400"/>
                  </a:cubicBezTo>
                  <a:cubicBezTo>
                    <a:pt x="2137125" y="1747214"/>
                    <a:pt x="2139043" y="1872503"/>
                    <a:pt x="2139043" y="1681843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13335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irect Access Storage 11"/>
            <p:cNvSpPr/>
            <p:nvPr/>
          </p:nvSpPr>
          <p:spPr>
            <a:xfrm>
              <a:off x="5272182" y="3086793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irect Access Storage 14"/>
            <p:cNvSpPr/>
            <p:nvPr/>
          </p:nvSpPr>
          <p:spPr>
            <a:xfrm rot="4250061">
              <a:off x="4225440" y="2843988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rect Access Storage 12"/>
            <p:cNvSpPr/>
            <p:nvPr/>
          </p:nvSpPr>
          <p:spPr>
            <a:xfrm rot="16200000">
              <a:off x="5058937" y="1986961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irect Access Storage 13"/>
            <p:cNvSpPr/>
            <p:nvPr/>
          </p:nvSpPr>
          <p:spPr>
            <a:xfrm rot="6998169">
              <a:off x="3722413" y="2176532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irect Access Storage 15"/>
            <p:cNvSpPr/>
            <p:nvPr/>
          </p:nvSpPr>
          <p:spPr>
            <a:xfrm rot="10128510">
              <a:off x="2846727" y="2550546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irect Access Storage 16"/>
            <p:cNvSpPr/>
            <p:nvPr/>
          </p:nvSpPr>
          <p:spPr>
            <a:xfrm rot="2464292">
              <a:off x="4489789" y="2233107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irect Access Storage 18"/>
            <p:cNvSpPr/>
            <p:nvPr/>
          </p:nvSpPr>
          <p:spPr>
            <a:xfrm rot="6082723">
              <a:off x="4558717" y="3197921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501056" y="446049"/>
              <a:ext cx="3490759" cy="2598234"/>
            </a:xfrm>
            <a:custGeom>
              <a:avLst/>
              <a:gdLst>
                <a:gd name="connsiteX0" fmla="*/ 446476 w 3490759"/>
                <a:gd name="connsiteY0" fmla="*/ 2598234 h 2598234"/>
                <a:gd name="connsiteX1" fmla="*/ 427 w 3490759"/>
                <a:gd name="connsiteY1" fmla="*/ 880946 h 2598234"/>
                <a:gd name="connsiteX2" fmla="*/ 22729 w 3490759"/>
                <a:gd name="connsiteY2" fmla="*/ 847492 h 2598234"/>
                <a:gd name="connsiteX3" fmla="*/ 56183 w 3490759"/>
                <a:gd name="connsiteY3" fmla="*/ 836341 h 2598234"/>
                <a:gd name="connsiteX4" fmla="*/ 111939 w 3490759"/>
                <a:gd name="connsiteY4" fmla="*/ 791736 h 2598234"/>
                <a:gd name="connsiteX5" fmla="*/ 145393 w 3490759"/>
                <a:gd name="connsiteY5" fmla="*/ 769434 h 2598234"/>
                <a:gd name="connsiteX6" fmla="*/ 223451 w 3490759"/>
                <a:gd name="connsiteY6" fmla="*/ 680224 h 2598234"/>
                <a:gd name="connsiteX7" fmla="*/ 245754 w 3490759"/>
                <a:gd name="connsiteY7" fmla="*/ 646771 h 2598234"/>
                <a:gd name="connsiteX8" fmla="*/ 256905 w 3490759"/>
                <a:gd name="connsiteY8" fmla="*/ 613317 h 2598234"/>
                <a:gd name="connsiteX9" fmla="*/ 334964 w 3490759"/>
                <a:gd name="connsiteY9" fmla="*/ 535258 h 2598234"/>
                <a:gd name="connsiteX10" fmla="*/ 368417 w 3490759"/>
                <a:gd name="connsiteY10" fmla="*/ 501805 h 2598234"/>
                <a:gd name="connsiteX11" fmla="*/ 435324 w 3490759"/>
                <a:gd name="connsiteY11" fmla="*/ 412595 h 2598234"/>
                <a:gd name="connsiteX12" fmla="*/ 457627 w 3490759"/>
                <a:gd name="connsiteY12" fmla="*/ 390292 h 2598234"/>
                <a:gd name="connsiteX13" fmla="*/ 479929 w 3490759"/>
                <a:gd name="connsiteY13" fmla="*/ 356839 h 2598234"/>
                <a:gd name="connsiteX14" fmla="*/ 524534 w 3490759"/>
                <a:gd name="connsiteY14" fmla="*/ 323385 h 2598234"/>
                <a:gd name="connsiteX15" fmla="*/ 557988 w 3490759"/>
                <a:gd name="connsiteY15" fmla="*/ 245327 h 2598234"/>
                <a:gd name="connsiteX16" fmla="*/ 613744 w 3490759"/>
                <a:gd name="connsiteY16" fmla="*/ 178419 h 2598234"/>
                <a:gd name="connsiteX17" fmla="*/ 647198 w 3490759"/>
                <a:gd name="connsiteY17" fmla="*/ 122663 h 2598234"/>
                <a:gd name="connsiteX18" fmla="*/ 680651 w 3490759"/>
                <a:gd name="connsiteY18" fmla="*/ 44605 h 2598234"/>
                <a:gd name="connsiteX19" fmla="*/ 747559 w 3490759"/>
                <a:gd name="connsiteY19" fmla="*/ 0 h 2598234"/>
                <a:gd name="connsiteX20" fmla="*/ 892524 w 3490759"/>
                <a:gd name="connsiteY20" fmla="*/ 11151 h 2598234"/>
                <a:gd name="connsiteX21" fmla="*/ 925978 w 3490759"/>
                <a:gd name="connsiteY21" fmla="*/ 22302 h 2598234"/>
                <a:gd name="connsiteX22" fmla="*/ 992885 w 3490759"/>
                <a:gd name="connsiteY22" fmla="*/ 33453 h 2598234"/>
                <a:gd name="connsiteX23" fmla="*/ 1026339 w 3490759"/>
                <a:gd name="connsiteY23" fmla="*/ 44605 h 2598234"/>
                <a:gd name="connsiteX24" fmla="*/ 1093246 w 3490759"/>
                <a:gd name="connsiteY24" fmla="*/ 89210 h 2598234"/>
                <a:gd name="connsiteX25" fmla="*/ 1126700 w 3490759"/>
                <a:gd name="connsiteY25" fmla="*/ 111512 h 2598234"/>
                <a:gd name="connsiteX26" fmla="*/ 1193607 w 3490759"/>
                <a:gd name="connsiteY26" fmla="*/ 156117 h 2598234"/>
                <a:gd name="connsiteX27" fmla="*/ 1249364 w 3490759"/>
                <a:gd name="connsiteY27" fmla="*/ 189571 h 2598234"/>
                <a:gd name="connsiteX28" fmla="*/ 1271666 w 3490759"/>
                <a:gd name="connsiteY28" fmla="*/ 223024 h 2598234"/>
                <a:gd name="connsiteX29" fmla="*/ 1293968 w 3490759"/>
                <a:gd name="connsiteY29" fmla="*/ 312234 h 2598234"/>
                <a:gd name="connsiteX30" fmla="*/ 1305120 w 3490759"/>
                <a:gd name="connsiteY30" fmla="*/ 1081668 h 2598234"/>
                <a:gd name="connsiteX31" fmla="*/ 1327422 w 3490759"/>
                <a:gd name="connsiteY31" fmla="*/ 1115122 h 2598234"/>
                <a:gd name="connsiteX32" fmla="*/ 1438934 w 3490759"/>
                <a:gd name="connsiteY32" fmla="*/ 1215483 h 2598234"/>
                <a:gd name="connsiteX33" fmla="*/ 1483539 w 3490759"/>
                <a:gd name="connsiteY33" fmla="*/ 1248936 h 2598234"/>
                <a:gd name="connsiteX34" fmla="*/ 1516993 w 3490759"/>
                <a:gd name="connsiteY34" fmla="*/ 1260088 h 2598234"/>
                <a:gd name="connsiteX35" fmla="*/ 1572749 w 3490759"/>
                <a:gd name="connsiteY35" fmla="*/ 1293541 h 2598234"/>
                <a:gd name="connsiteX36" fmla="*/ 1684261 w 3490759"/>
                <a:gd name="connsiteY36" fmla="*/ 1349297 h 2598234"/>
                <a:gd name="connsiteX37" fmla="*/ 2665568 w 3490759"/>
                <a:gd name="connsiteY37" fmla="*/ 1382751 h 2598234"/>
                <a:gd name="connsiteX38" fmla="*/ 2699022 w 3490759"/>
                <a:gd name="connsiteY38" fmla="*/ 1405053 h 2598234"/>
                <a:gd name="connsiteX39" fmla="*/ 2721324 w 3490759"/>
                <a:gd name="connsiteY39" fmla="*/ 1427356 h 2598234"/>
                <a:gd name="connsiteX40" fmla="*/ 2765929 w 3490759"/>
                <a:gd name="connsiteY40" fmla="*/ 1449658 h 2598234"/>
                <a:gd name="connsiteX41" fmla="*/ 2832837 w 3490759"/>
                <a:gd name="connsiteY41" fmla="*/ 1494263 h 2598234"/>
                <a:gd name="connsiteX42" fmla="*/ 2944349 w 3490759"/>
                <a:gd name="connsiteY42" fmla="*/ 1527717 h 2598234"/>
                <a:gd name="connsiteX43" fmla="*/ 2988954 w 3490759"/>
                <a:gd name="connsiteY43" fmla="*/ 1550019 h 2598234"/>
                <a:gd name="connsiteX44" fmla="*/ 3055861 w 3490759"/>
                <a:gd name="connsiteY44" fmla="*/ 1572322 h 2598234"/>
                <a:gd name="connsiteX45" fmla="*/ 3122768 w 3490759"/>
                <a:gd name="connsiteY45" fmla="*/ 1605775 h 2598234"/>
                <a:gd name="connsiteX46" fmla="*/ 3167373 w 3490759"/>
                <a:gd name="connsiteY46" fmla="*/ 1661531 h 2598234"/>
                <a:gd name="connsiteX47" fmla="*/ 3189676 w 3490759"/>
                <a:gd name="connsiteY47" fmla="*/ 1728439 h 2598234"/>
                <a:gd name="connsiteX48" fmla="*/ 3245432 w 3490759"/>
                <a:gd name="connsiteY48" fmla="*/ 1839951 h 2598234"/>
                <a:gd name="connsiteX49" fmla="*/ 3256583 w 3490759"/>
                <a:gd name="connsiteY49" fmla="*/ 1873405 h 2598234"/>
                <a:gd name="connsiteX50" fmla="*/ 3334642 w 3490759"/>
                <a:gd name="connsiteY50" fmla="*/ 1884556 h 2598234"/>
                <a:gd name="connsiteX51" fmla="*/ 3490759 w 3490759"/>
                <a:gd name="connsiteY51" fmla="*/ 1906858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490759" h="2598234">
                  <a:moveTo>
                    <a:pt x="446476" y="2598234"/>
                  </a:moveTo>
                  <a:cubicBezTo>
                    <a:pt x="297793" y="2025805"/>
                    <a:pt x="139557" y="1455772"/>
                    <a:pt x="427" y="880946"/>
                  </a:cubicBezTo>
                  <a:cubicBezTo>
                    <a:pt x="-2726" y="867920"/>
                    <a:pt x="12264" y="855864"/>
                    <a:pt x="22729" y="847492"/>
                  </a:cubicBezTo>
                  <a:cubicBezTo>
                    <a:pt x="31908" y="840149"/>
                    <a:pt x="45669" y="841598"/>
                    <a:pt x="56183" y="836341"/>
                  </a:cubicBezTo>
                  <a:cubicBezTo>
                    <a:pt x="101952" y="813457"/>
                    <a:pt x="77362" y="819398"/>
                    <a:pt x="111939" y="791736"/>
                  </a:cubicBezTo>
                  <a:cubicBezTo>
                    <a:pt x="122404" y="783364"/>
                    <a:pt x="134242" y="776868"/>
                    <a:pt x="145393" y="769434"/>
                  </a:cubicBezTo>
                  <a:cubicBezTo>
                    <a:pt x="197432" y="691376"/>
                    <a:pt x="167696" y="717396"/>
                    <a:pt x="223451" y="680224"/>
                  </a:cubicBezTo>
                  <a:cubicBezTo>
                    <a:pt x="230885" y="669073"/>
                    <a:pt x="239760" y="658758"/>
                    <a:pt x="245754" y="646771"/>
                  </a:cubicBezTo>
                  <a:cubicBezTo>
                    <a:pt x="251011" y="636257"/>
                    <a:pt x="250073" y="622882"/>
                    <a:pt x="256905" y="613317"/>
                  </a:cubicBezTo>
                  <a:lnTo>
                    <a:pt x="334964" y="535258"/>
                  </a:lnTo>
                  <a:cubicBezTo>
                    <a:pt x="346115" y="524107"/>
                    <a:pt x="359669" y="514926"/>
                    <a:pt x="368417" y="501805"/>
                  </a:cubicBezTo>
                  <a:cubicBezTo>
                    <a:pt x="396463" y="459737"/>
                    <a:pt x="395595" y="458946"/>
                    <a:pt x="435324" y="412595"/>
                  </a:cubicBezTo>
                  <a:cubicBezTo>
                    <a:pt x="442166" y="404612"/>
                    <a:pt x="451059" y="398502"/>
                    <a:pt x="457627" y="390292"/>
                  </a:cubicBezTo>
                  <a:cubicBezTo>
                    <a:pt x="465999" y="379827"/>
                    <a:pt x="470452" y="366316"/>
                    <a:pt x="479929" y="356839"/>
                  </a:cubicBezTo>
                  <a:cubicBezTo>
                    <a:pt x="493071" y="343697"/>
                    <a:pt x="509666" y="334536"/>
                    <a:pt x="524534" y="323385"/>
                  </a:cubicBezTo>
                  <a:cubicBezTo>
                    <a:pt x="535685" y="297366"/>
                    <a:pt x="544432" y="270179"/>
                    <a:pt x="557988" y="245327"/>
                  </a:cubicBezTo>
                  <a:cubicBezTo>
                    <a:pt x="573892" y="216171"/>
                    <a:pt x="591797" y="200367"/>
                    <a:pt x="613744" y="178419"/>
                  </a:cubicBezTo>
                  <a:cubicBezTo>
                    <a:pt x="645332" y="83654"/>
                    <a:pt x="601277" y="199197"/>
                    <a:pt x="647198" y="122663"/>
                  </a:cubicBezTo>
                  <a:cubicBezTo>
                    <a:pt x="667191" y="89342"/>
                    <a:pt x="648022" y="77234"/>
                    <a:pt x="680651" y="44605"/>
                  </a:cubicBezTo>
                  <a:cubicBezTo>
                    <a:pt x="699605" y="25651"/>
                    <a:pt x="747559" y="0"/>
                    <a:pt x="747559" y="0"/>
                  </a:cubicBezTo>
                  <a:cubicBezTo>
                    <a:pt x="795881" y="3717"/>
                    <a:pt x="844434" y="5140"/>
                    <a:pt x="892524" y="11151"/>
                  </a:cubicBezTo>
                  <a:cubicBezTo>
                    <a:pt x="904188" y="12609"/>
                    <a:pt x="914503" y="19752"/>
                    <a:pt x="925978" y="22302"/>
                  </a:cubicBezTo>
                  <a:cubicBezTo>
                    <a:pt x="948050" y="27207"/>
                    <a:pt x="970583" y="29736"/>
                    <a:pt x="992885" y="33453"/>
                  </a:cubicBezTo>
                  <a:cubicBezTo>
                    <a:pt x="1004036" y="37170"/>
                    <a:pt x="1016064" y="38896"/>
                    <a:pt x="1026339" y="44605"/>
                  </a:cubicBezTo>
                  <a:cubicBezTo>
                    <a:pt x="1049770" y="57622"/>
                    <a:pt x="1070944" y="74342"/>
                    <a:pt x="1093246" y="89210"/>
                  </a:cubicBezTo>
                  <a:lnTo>
                    <a:pt x="1126700" y="111512"/>
                  </a:lnTo>
                  <a:cubicBezTo>
                    <a:pt x="1126708" y="111517"/>
                    <a:pt x="1193600" y="156110"/>
                    <a:pt x="1193607" y="156117"/>
                  </a:cubicBezTo>
                  <a:cubicBezTo>
                    <a:pt x="1224222" y="186731"/>
                    <a:pt x="1205936" y="175094"/>
                    <a:pt x="1249364" y="189571"/>
                  </a:cubicBezTo>
                  <a:cubicBezTo>
                    <a:pt x="1256798" y="200722"/>
                    <a:pt x="1267086" y="210429"/>
                    <a:pt x="1271666" y="223024"/>
                  </a:cubicBezTo>
                  <a:cubicBezTo>
                    <a:pt x="1282141" y="251830"/>
                    <a:pt x="1293968" y="312234"/>
                    <a:pt x="1293968" y="312234"/>
                  </a:cubicBezTo>
                  <a:cubicBezTo>
                    <a:pt x="1297685" y="568712"/>
                    <a:pt x="1294441" y="825385"/>
                    <a:pt x="1305120" y="1081668"/>
                  </a:cubicBezTo>
                  <a:cubicBezTo>
                    <a:pt x="1305678" y="1095058"/>
                    <a:pt x="1318456" y="1105160"/>
                    <a:pt x="1327422" y="1115122"/>
                  </a:cubicBezTo>
                  <a:cubicBezTo>
                    <a:pt x="1411543" y="1208590"/>
                    <a:pt x="1376108" y="1170607"/>
                    <a:pt x="1438934" y="1215483"/>
                  </a:cubicBezTo>
                  <a:cubicBezTo>
                    <a:pt x="1454057" y="1226286"/>
                    <a:pt x="1467402" y="1239715"/>
                    <a:pt x="1483539" y="1248936"/>
                  </a:cubicBezTo>
                  <a:cubicBezTo>
                    <a:pt x="1493745" y="1254768"/>
                    <a:pt x="1506479" y="1254831"/>
                    <a:pt x="1516993" y="1260088"/>
                  </a:cubicBezTo>
                  <a:cubicBezTo>
                    <a:pt x="1536379" y="1269781"/>
                    <a:pt x="1553625" y="1283342"/>
                    <a:pt x="1572749" y="1293541"/>
                  </a:cubicBezTo>
                  <a:cubicBezTo>
                    <a:pt x="1609418" y="1313098"/>
                    <a:pt x="1644836" y="1336155"/>
                    <a:pt x="1684261" y="1349297"/>
                  </a:cubicBezTo>
                  <a:cubicBezTo>
                    <a:pt x="2040347" y="1467996"/>
                    <a:pt x="1727661" y="1371313"/>
                    <a:pt x="2665568" y="1382751"/>
                  </a:cubicBezTo>
                  <a:cubicBezTo>
                    <a:pt x="2676719" y="1390185"/>
                    <a:pt x="2688557" y="1396681"/>
                    <a:pt x="2699022" y="1405053"/>
                  </a:cubicBezTo>
                  <a:cubicBezTo>
                    <a:pt x="2707232" y="1411621"/>
                    <a:pt x="2712576" y="1421524"/>
                    <a:pt x="2721324" y="1427356"/>
                  </a:cubicBezTo>
                  <a:cubicBezTo>
                    <a:pt x="2735155" y="1436577"/>
                    <a:pt x="2751675" y="1441105"/>
                    <a:pt x="2765929" y="1449658"/>
                  </a:cubicBezTo>
                  <a:cubicBezTo>
                    <a:pt x="2788914" y="1463449"/>
                    <a:pt x="2809306" y="1481428"/>
                    <a:pt x="2832837" y="1494263"/>
                  </a:cubicBezTo>
                  <a:cubicBezTo>
                    <a:pt x="2875307" y="1517429"/>
                    <a:pt x="2898207" y="1518489"/>
                    <a:pt x="2944349" y="1527717"/>
                  </a:cubicBezTo>
                  <a:cubicBezTo>
                    <a:pt x="2959217" y="1535151"/>
                    <a:pt x="2973520" y="1543845"/>
                    <a:pt x="2988954" y="1550019"/>
                  </a:cubicBezTo>
                  <a:cubicBezTo>
                    <a:pt x="3010781" y="1558750"/>
                    <a:pt x="3034378" y="1562774"/>
                    <a:pt x="3055861" y="1572322"/>
                  </a:cubicBezTo>
                  <a:cubicBezTo>
                    <a:pt x="3185554" y="1629964"/>
                    <a:pt x="3000772" y="1565110"/>
                    <a:pt x="3122768" y="1605775"/>
                  </a:cubicBezTo>
                  <a:cubicBezTo>
                    <a:pt x="3141305" y="1624312"/>
                    <a:pt x="3156119" y="1636210"/>
                    <a:pt x="3167373" y="1661531"/>
                  </a:cubicBezTo>
                  <a:cubicBezTo>
                    <a:pt x="3176921" y="1683014"/>
                    <a:pt x="3179162" y="1707412"/>
                    <a:pt x="3189676" y="1728439"/>
                  </a:cubicBezTo>
                  <a:cubicBezTo>
                    <a:pt x="3208261" y="1765610"/>
                    <a:pt x="3232291" y="1800525"/>
                    <a:pt x="3245432" y="1839951"/>
                  </a:cubicBezTo>
                  <a:cubicBezTo>
                    <a:pt x="3249149" y="1851102"/>
                    <a:pt x="3246069" y="1868148"/>
                    <a:pt x="3256583" y="1873405"/>
                  </a:cubicBezTo>
                  <a:cubicBezTo>
                    <a:pt x="3280092" y="1885159"/>
                    <a:pt x="3308622" y="1880839"/>
                    <a:pt x="3334642" y="1884556"/>
                  </a:cubicBezTo>
                  <a:cubicBezTo>
                    <a:pt x="3437719" y="1914006"/>
                    <a:pt x="3385640" y="1906858"/>
                    <a:pt x="3490759" y="1906858"/>
                  </a:cubicBezTo>
                </a:path>
              </a:pathLst>
            </a:custGeom>
            <a:noFill/>
            <a:ln w="66675"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w="825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irect Access Storage 20"/>
            <p:cNvSpPr/>
            <p:nvPr/>
          </p:nvSpPr>
          <p:spPr>
            <a:xfrm rot="4406607">
              <a:off x="3754657" y="2896102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irect Access Storage 21"/>
            <p:cNvSpPr/>
            <p:nvPr/>
          </p:nvSpPr>
          <p:spPr>
            <a:xfrm rot="1331521">
              <a:off x="6630665" y="2158270"/>
              <a:ext cx="379141" cy="200722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92633" y="278780"/>
              <a:ext cx="361484" cy="2341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9862" y="-125102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59157" y="-142962"/>
            <a:ext cx="646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7242612" y="98871"/>
            <a:ext cx="3840782" cy="3747416"/>
            <a:chOff x="914400" y="3681208"/>
            <a:chExt cx="3759820" cy="3190989"/>
          </a:xfrm>
        </p:grpSpPr>
        <p:sp>
          <p:nvSpPr>
            <p:cNvPr id="60" name="Oval 59"/>
            <p:cNvSpPr/>
            <p:nvPr/>
          </p:nvSpPr>
          <p:spPr>
            <a:xfrm>
              <a:off x="914400" y="3681208"/>
              <a:ext cx="3759820" cy="31909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z="101600" extrusionH="438150">
              <a:bevelT w="990600" h="1028700"/>
              <a:bevelB w="444500" h="463550"/>
              <a:extrusionClr>
                <a:schemeClr val="accent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993900" y="3784600"/>
              <a:ext cx="838200" cy="1346225"/>
            </a:xfrm>
            <a:custGeom>
              <a:avLst/>
              <a:gdLst>
                <a:gd name="connsiteX0" fmla="*/ 0 w 838200"/>
                <a:gd name="connsiteY0" fmla="*/ 958850 h 1346225"/>
                <a:gd name="connsiteX1" fmla="*/ 158750 w 838200"/>
                <a:gd name="connsiteY1" fmla="*/ 139700 h 1346225"/>
                <a:gd name="connsiteX2" fmla="*/ 184150 w 838200"/>
                <a:gd name="connsiteY2" fmla="*/ 120650 h 1346225"/>
                <a:gd name="connsiteX3" fmla="*/ 209550 w 838200"/>
                <a:gd name="connsiteY3" fmla="*/ 114300 h 1346225"/>
                <a:gd name="connsiteX4" fmla="*/ 254000 w 838200"/>
                <a:gd name="connsiteY4" fmla="*/ 101600 h 1346225"/>
                <a:gd name="connsiteX5" fmla="*/ 266700 w 838200"/>
                <a:gd name="connsiteY5" fmla="*/ 82550 h 1346225"/>
                <a:gd name="connsiteX6" fmla="*/ 323850 w 838200"/>
                <a:gd name="connsiteY6" fmla="*/ 44450 h 1346225"/>
                <a:gd name="connsiteX7" fmla="*/ 342900 w 838200"/>
                <a:gd name="connsiteY7" fmla="*/ 31750 h 1346225"/>
                <a:gd name="connsiteX8" fmla="*/ 361950 w 838200"/>
                <a:gd name="connsiteY8" fmla="*/ 12700 h 1346225"/>
                <a:gd name="connsiteX9" fmla="*/ 387350 w 838200"/>
                <a:gd name="connsiteY9" fmla="*/ 6350 h 1346225"/>
                <a:gd name="connsiteX10" fmla="*/ 406400 w 838200"/>
                <a:gd name="connsiteY10" fmla="*/ 0 h 1346225"/>
                <a:gd name="connsiteX11" fmla="*/ 495300 w 838200"/>
                <a:gd name="connsiteY11" fmla="*/ 6350 h 1346225"/>
                <a:gd name="connsiteX12" fmla="*/ 527050 w 838200"/>
                <a:gd name="connsiteY12" fmla="*/ 12700 h 1346225"/>
                <a:gd name="connsiteX13" fmla="*/ 539750 w 838200"/>
                <a:gd name="connsiteY13" fmla="*/ 31750 h 1346225"/>
                <a:gd name="connsiteX14" fmla="*/ 565150 w 838200"/>
                <a:gd name="connsiteY14" fmla="*/ 63500 h 1346225"/>
                <a:gd name="connsiteX15" fmla="*/ 615950 w 838200"/>
                <a:gd name="connsiteY15" fmla="*/ 114300 h 1346225"/>
                <a:gd name="connsiteX16" fmla="*/ 660400 w 838200"/>
                <a:gd name="connsiteY16" fmla="*/ 152400 h 1346225"/>
                <a:gd name="connsiteX17" fmla="*/ 679450 w 838200"/>
                <a:gd name="connsiteY17" fmla="*/ 444500 h 1346225"/>
                <a:gd name="connsiteX18" fmla="*/ 692150 w 838200"/>
                <a:gd name="connsiteY18" fmla="*/ 463550 h 1346225"/>
                <a:gd name="connsiteX19" fmla="*/ 730250 w 838200"/>
                <a:gd name="connsiteY19" fmla="*/ 514350 h 1346225"/>
                <a:gd name="connsiteX20" fmla="*/ 768350 w 838200"/>
                <a:gd name="connsiteY20" fmla="*/ 571500 h 1346225"/>
                <a:gd name="connsiteX21" fmla="*/ 787400 w 838200"/>
                <a:gd name="connsiteY21" fmla="*/ 596900 h 1346225"/>
                <a:gd name="connsiteX22" fmla="*/ 806450 w 838200"/>
                <a:gd name="connsiteY22" fmla="*/ 635000 h 1346225"/>
                <a:gd name="connsiteX23" fmla="*/ 812800 w 838200"/>
                <a:gd name="connsiteY23" fmla="*/ 654050 h 1346225"/>
                <a:gd name="connsiteX24" fmla="*/ 825500 w 838200"/>
                <a:gd name="connsiteY24" fmla="*/ 1079500 h 1346225"/>
                <a:gd name="connsiteX25" fmla="*/ 838200 w 838200"/>
                <a:gd name="connsiteY25" fmla="*/ 1149350 h 1346225"/>
                <a:gd name="connsiteX26" fmla="*/ 825500 w 838200"/>
                <a:gd name="connsiteY26" fmla="*/ 1250950 h 1346225"/>
                <a:gd name="connsiteX27" fmla="*/ 812800 w 838200"/>
                <a:gd name="connsiteY27" fmla="*/ 1270000 h 1346225"/>
                <a:gd name="connsiteX28" fmla="*/ 730250 w 838200"/>
                <a:gd name="connsiteY28" fmla="*/ 1327150 h 1346225"/>
                <a:gd name="connsiteX29" fmla="*/ 692150 w 838200"/>
                <a:gd name="connsiteY29" fmla="*/ 1346200 h 1346225"/>
                <a:gd name="connsiteX30" fmla="*/ 463550 w 838200"/>
                <a:gd name="connsiteY30" fmla="*/ 1333500 h 1346225"/>
                <a:gd name="connsiteX31" fmla="*/ 425450 w 838200"/>
                <a:gd name="connsiteY31" fmla="*/ 1320800 h 1346225"/>
                <a:gd name="connsiteX32" fmla="*/ 387350 w 838200"/>
                <a:gd name="connsiteY32" fmla="*/ 1289050 h 1346225"/>
                <a:gd name="connsiteX33" fmla="*/ 361950 w 838200"/>
                <a:gd name="connsiteY33" fmla="*/ 1270000 h 134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38200" h="1346225">
                  <a:moveTo>
                    <a:pt x="0" y="958850"/>
                  </a:moveTo>
                  <a:cubicBezTo>
                    <a:pt x="52917" y="685800"/>
                    <a:pt x="99069" y="411352"/>
                    <a:pt x="158750" y="139700"/>
                  </a:cubicBezTo>
                  <a:cubicBezTo>
                    <a:pt x="161021" y="129363"/>
                    <a:pt x="174684" y="125383"/>
                    <a:pt x="184150" y="120650"/>
                  </a:cubicBezTo>
                  <a:cubicBezTo>
                    <a:pt x="191956" y="116747"/>
                    <a:pt x="201159" y="116698"/>
                    <a:pt x="209550" y="114300"/>
                  </a:cubicBezTo>
                  <a:cubicBezTo>
                    <a:pt x="273319" y="96080"/>
                    <a:pt x="174595" y="121451"/>
                    <a:pt x="254000" y="101600"/>
                  </a:cubicBezTo>
                  <a:cubicBezTo>
                    <a:pt x="258233" y="95250"/>
                    <a:pt x="260957" y="87576"/>
                    <a:pt x="266700" y="82550"/>
                  </a:cubicBezTo>
                  <a:lnTo>
                    <a:pt x="323850" y="44450"/>
                  </a:lnTo>
                  <a:cubicBezTo>
                    <a:pt x="330200" y="40217"/>
                    <a:pt x="337504" y="37146"/>
                    <a:pt x="342900" y="31750"/>
                  </a:cubicBezTo>
                  <a:cubicBezTo>
                    <a:pt x="349250" y="25400"/>
                    <a:pt x="354153" y="17155"/>
                    <a:pt x="361950" y="12700"/>
                  </a:cubicBezTo>
                  <a:cubicBezTo>
                    <a:pt x="369527" y="8370"/>
                    <a:pt x="378959" y="8748"/>
                    <a:pt x="387350" y="6350"/>
                  </a:cubicBezTo>
                  <a:cubicBezTo>
                    <a:pt x="393786" y="4511"/>
                    <a:pt x="400050" y="2117"/>
                    <a:pt x="406400" y="0"/>
                  </a:cubicBezTo>
                  <a:cubicBezTo>
                    <a:pt x="436033" y="2117"/>
                    <a:pt x="465754" y="3240"/>
                    <a:pt x="495300" y="6350"/>
                  </a:cubicBezTo>
                  <a:cubicBezTo>
                    <a:pt x="506034" y="7480"/>
                    <a:pt x="517679" y="7345"/>
                    <a:pt x="527050" y="12700"/>
                  </a:cubicBezTo>
                  <a:cubicBezTo>
                    <a:pt x="533676" y="16486"/>
                    <a:pt x="535171" y="25645"/>
                    <a:pt x="539750" y="31750"/>
                  </a:cubicBezTo>
                  <a:cubicBezTo>
                    <a:pt x="547882" y="42593"/>
                    <a:pt x="555957" y="53541"/>
                    <a:pt x="565150" y="63500"/>
                  </a:cubicBezTo>
                  <a:cubicBezTo>
                    <a:pt x="581393" y="81097"/>
                    <a:pt x="596025" y="101016"/>
                    <a:pt x="615950" y="114300"/>
                  </a:cubicBezTo>
                  <a:cubicBezTo>
                    <a:pt x="644963" y="133642"/>
                    <a:pt x="629604" y="121604"/>
                    <a:pt x="660400" y="152400"/>
                  </a:cubicBezTo>
                  <a:cubicBezTo>
                    <a:pt x="702275" y="278026"/>
                    <a:pt x="657627" y="131701"/>
                    <a:pt x="679450" y="444500"/>
                  </a:cubicBezTo>
                  <a:cubicBezTo>
                    <a:pt x="679981" y="452113"/>
                    <a:pt x="688364" y="456924"/>
                    <a:pt x="692150" y="463550"/>
                  </a:cubicBezTo>
                  <a:cubicBezTo>
                    <a:pt x="723609" y="518603"/>
                    <a:pt x="681201" y="458294"/>
                    <a:pt x="730250" y="514350"/>
                  </a:cubicBezTo>
                  <a:cubicBezTo>
                    <a:pt x="752398" y="539662"/>
                    <a:pt x="748878" y="542292"/>
                    <a:pt x="768350" y="571500"/>
                  </a:cubicBezTo>
                  <a:cubicBezTo>
                    <a:pt x="774221" y="580306"/>
                    <a:pt x="781050" y="588433"/>
                    <a:pt x="787400" y="596900"/>
                  </a:cubicBezTo>
                  <a:cubicBezTo>
                    <a:pt x="803361" y="644783"/>
                    <a:pt x="781831" y="585761"/>
                    <a:pt x="806450" y="635000"/>
                  </a:cubicBezTo>
                  <a:cubicBezTo>
                    <a:pt x="809443" y="640987"/>
                    <a:pt x="810683" y="647700"/>
                    <a:pt x="812800" y="654050"/>
                  </a:cubicBezTo>
                  <a:cubicBezTo>
                    <a:pt x="833796" y="843011"/>
                    <a:pt x="811861" y="629407"/>
                    <a:pt x="825500" y="1079500"/>
                  </a:cubicBezTo>
                  <a:cubicBezTo>
                    <a:pt x="826697" y="1118991"/>
                    <a:pt x="828800" y="1121151"/>
                    <a:pt x="838200" y="1149350"/>
                  </a:cubicBezTo>
                  <a:cubicBezTo>
                    <a:pt x="833967" y="1183217"/>
                    <a:pt x="832531" y="1217552"/>
                    <a:pt x="825500" y="1250950"/>
                  </a:cubicBezTo>
                  <a:cubicBezTo>
                    <a:pt x="823928" y="1258418"/>
                    <a:pt x="818447" y="1264866"/>
                    <a:pt x="812800" y="1270000"/>
                  </a:cubicBezTo>
                  <a:cubicBezTo>
                    <a:pt x="747968" y="1328938"/>
                    <a:pt x="777318" y="1300254"/>
                    <a:pt x="730250" y="1327150"/>
                  </a:cubicBezTo>
                  <a:cubicBezTo>
                    <a:pt x="695783" y="1346845"/>
                    <a:pt x="727077" y="1334558"/>
                    <a:pt x="692150" y="1346200"/>
                  </a:cubicBezTo>
                  <a:cubicBezTo>
                    <a:pt x="680041" y="1345796"/>
                    <a:pt x="525563" y="1349003"/>
                    <a:pt x="463550" y="1333500"/>
                  </a:cubicBezTo>
                  <a:cubicBezTo>
                    <a:pt x="450563" y="1330253"/>
                    <a:pt x="436589" y="1328226"/>
                    <a:pt x="425450" y="1320800"/>
                  </a:cubicBezTo>
                  <a:cubicBezTo>
                    <a:pt x="378152" y="1289268"/>
                    <a:pt x="436243" y="1329794"/>
                    <a:pt x="387350" y="1289050"/>
                  </a:cubicBezTo>
                  <a:cubicBezTo>
                    <a:pt x="344269" y="1253149"/>
                    <a:pt x="382145" y="1290195"/>
                    <a:pt x="361950" y="1270000"/>
                  </a:cubicBezTo>
                </a:path>
              </a:pathLst>
            </a:custGeom>
            <a:noFill/>
            <a:ln w="73025"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790700" y="3797300"/>
              <a:ext cx="1111250" cy="1366716"/>
            </a:xfrm>
            <a:custGeom>
              <a:avLst/>
              <a:gdLst>
                <a:gd name="connsiteX0" fmla="*/ 400050 w 1111250"/>
                <a:gd name="connsiteY0" fmla="*/ 1320800 h 1366716"/>
                <a:gd name="connsiteX1" fmla="*/ 241300 w 1111250"/>
                <a:gd name="connsiteY1" fmla="*/ 622300 h 1366716"/>
                <a:gd name="connsiteX2" fmla="*/ 234950 w 1111250"/>
                <a:gd name="connsiteY2" fmla="*/ 508000 h 1366716"/>
                <a:gd name="connsiteX3" fmla="*/ 228600 w 1111250"/>
                <a:gd name="connsiteY3" fmla="*/ 469900 h 1366716"/>
                <a:gd name="connsiteX4" fmla="*/ 234950 w 1111250"/>
                <a:gd name="connsiteY4" fmla="*/ 317500 h 1366716"/>
                <a:gd name="connsiteX5" fmla="*/ 247650 w 1111250"/>
                <a:gd name="connsiteY5" fmla="*/ 298450 h 1366716"/>
                <a:gd name="connsiteX6" fmla="*/ 254000 w 1111250"/>
                <a:gd name="connsiteY6" fmla="*/ 279400 h 1366716"/>
                <a:gd name="connsiteX7" fmla="*/ 304800 w 1111250"/>
                <a:gd name="connsiteY7" fmla="*/ 228600 h 1366716"/>
                <a:gd name="connsiteX8" fmla="*/ 330200 w 1111250"/>
                <a:gd name="connsiteY8" fmla="*/ 215900 h 1366716"/>
                <a:gd name="connsiteX9" fmla="*/ 374650 w 1111250"/>
                <a:gd name="connsiteY9" fmla="*/ 190500 h 1366716"/>
                <a:gd name="connsiteX10" fmla="*/ 387350 w 1111250"/>
                <a:gd name="connsiteY10" fmla="*/ 171450 h 1366716"/>
                <a:gd name="connsiteX11" fmla="*/ 406400 w 1111250"/>
                <a:gd name="connsiteY11" fmla="*/ 158750 h 1366716"/>
                <a:gd name="connsiteX12" fmla="*/ 431800 w 1111250"/>
                <a:gd name="connsiteY12" fmla="*/ 120650 h 1366716"/>
                <a:gd name="connsiteX13" fmla="*/ 457200 w 1111250"/>
                <a:gd name="connsiteY13" fmla="*/ 76200 h 1366716"/>
                <a:gd name="connsiteX14" fmla="*/ 482600 w 1111250"/>
                <a:gd name="connsiteY14" fmla="*/ 19050 h 1366716"/>
                <a:gd name="connsiteX15" fmla="*/ 501650 w 1111250"/>
                <a:gd name="connsiteY15" fmla="*/ 12700 h 1366716"/>
                <a:gd name="connsiteX16" fmla="*/ 609600 w 1111250"/>
                <a:gd name="connsiteY16" fmla="*/ 0 h 1366716"/>
                <a:gd name="connsiteX17" fmla="*/ 641350 w 1111250"/>
                <a:gd name="connsiteY17" fmla="*/ 12700 h 1366716"/>
                <a:gd name="connsiteX18" fmla="*/ 673100 w 1111250"/>
                <a:gd name="connsiteY18" fmla="*/ 63500 h 1366716"/>
                <a:gd name="connsiteX19" fmla="*/ 717550 w 1111250"/>
                <a:gd name="connsiteY19" fmla="*/ 107950 h 1366716"/>
                <a:gd name="connsiteX20" fmla="*/ 736600 w 1111250"/>
                <a:gd name="connsiteY20" fmla="*/ 127000 h 1366716"/>
                <a:gd name="connsiteX21" fmla="*/ 768350 w 1111250"/>
                <a:gd name="connsiteY21" fmla="*/ 165100 h 1366716"/>
                <a:gd name="connsiteX22" fmla="*/ 812800 w 1111250"/>
                <a:gd name="connsiteY22" fmla="*/ 241300 h 1366716"/>
                <a:gd name="connsiteX23" fmla="*/ 825500 w 1111250"/>
                <a:gd name="connsiteY23" fmla="*/ 279400 h 1366716"/>
                <a:gd name="connsiteX24" fmla="*/ 831850 w 1111250"/>
                <a:gd name="connsiteY24" fmla="*/ 450850 h 1366716"/>
                <a:gd name="connsiteX25" fmla="*/ 857250 w 1111250"/>
                <a:gd name="connsiteY25" fmla="*/ 476250 h 1366716"/>
                <a:gd name="connsiteX26" fmla="*/ 889000 w 1111250"/>
                <a:gd name="connsiteY26" fmla="*/ 488950 h 1366716"/>
                <a:gd name="connsiteX27" fmla="*/ 908050 w 1111250"/>
                <a:gd name="connsiteY27" fmla="*/ 501650 h 1366716"/>
                <a:gd name="connsiteX28" fmla="*/ 958850 w 1111250"/>
                <a:gd name="connsiteY28" fmla="*/ 520700 h 1366716"/>
                <a:gd name="connsiteX29" fmla="*/ 990600 w 1111250"/>
                <a:gd name="connsiteY29" fmla="*/ 546100 h 1366716"/>
                <a:gd name="connsiteX30" fmla="*/ 1028700 w 1111250"/>
                <a:gd name="connsiteY30" fmla="*/ 565150 h 1366716"/>
                <a:gd name="connsiteX31" fmla="*/ 1054100 w 1111250"/>
                <a:gd name="connsiteY31" fmla="*/ 590550 h 1366716"/>
                <a:gd name="connsiteX32" fmla="*/ 1066800 w 1111250"/>
                <a:gd name="connsiteY32" fmla="*/ 622300 h 1366716"/>
                <a:gd name="connsiteX33" fmla="*/ 1073150 w 1111250"/>
                <a:gd name="connsiteY33" fmla="*/ 641350 h 1366716"/>
                <a:gd name="connsiteX34" fmla="*/ 1098550 w 1111250"/>
                <a:gd name="connsiteY34" fmla="*/ 704850 h 1366716"/>
                <a:gd name="connsiteX35" fmla="*/ 1111250 w 1111250"/>
                <a:gd name="connsiteY35" fmla="*/ 749300 h 1366716"/>
                <a:gd name="connsiteX36" fmla="*/ 1104900 w 1111250"/>
                <a:gd name="connsiteY36" fmla="*/ 857250 h 1366716"/>
                <a:gd name="connsiteX37" fmla="*/ 1098550 w 1111250"/>
                <a:gd name="connsiteY37" fmla="*/ 876300 h 1366716"/>
                <a:gd name="connsiteX38" fmla="*/ 1041400 w 1111250"/>
                <a:gd name="connsiteY38" fmla="*/ 908050 h 1366716"/>
                <a:gd name="connsiteX39" fmla="*/ 1016000 w 1111250"/>
                <a:gd name="connsiteY39" fmla="*/ 927100 h 1366716"/>
                <a:gd name="connsiteX40" fmla="*/ 857250 w 1111250"/>
                <a:gd name="connsiteY40" fmla="*/ 920750 h 1366716"/>
                <a:gd name="connsiteX41" fmla="*/ 812800 w 1111250"/>
                <a:gd name="connsiteY41" fmla="*/ 895350 h 1366716"/>
                <a:gd name="connsiteX42" fmla="*/ 787400 w 1111250"/>
                <a:gd name="connsiteY42" fmla="*/ 882650 h 1366716"/>
                <a:gd name="connsiteX43" fmla="*/ 768350 w 1111250"/>
                <a:gd name="connsiteY43" fmla="*/ 869950 h 1366716"/>
                <a:gd name="connsiteX44" fmla="*/ 749300 w 1111250"/>
                <a:gd name="connsiteY44" fmla="*/ 863600 h 1366716"/>
                <a:gd name="connsiteX45" fmla="*/ 711200 w 1111250"/>
                <a:gd name="connsiteY45" fmla="*/ 838200 h 1366716"/>
                <a:gd name="connsiteX46" fmla="*/ 692150 w 1111250"/>
                <a:gd name="connsiteY46" fmla="*/ 825500 h 1366716"/>
                <a:gd name="connsiteX47" fmla="*/ 622300 w 1111250"/>
                <a:gd name="connsiteY47" fmla="*/ 812800 h 1366716"/>
                <a:gd name="connsiteX48" fmla="*/ 603250 w 1111250"/>
                <a:gd name="connsiteY48" fmla="*/ 806450 h 1366716"/>
                <a:gd name="connsiteX49" fmla="*/ 501650 w 1111250"/>
                <a:gd name="connsiteY49" fmla="*/ 800100 h 1366716"/>
                <a:gd name="connsiteX50" fmla="*/ 184150 w 1111250"/>
                <a:gd name="connsiteY50" fmla="*/ 806450 h 1366716"/>
                <a:gd name="connsiteX51" fmla="*/ 158750 w 1111250"/>
                <a:gd name="connsiteY51" fmla="*/ 844550 h 1366716"/>
                <a:gd name="connsiteX52" fmla="*/ 139700 w 1111250"/>
                <a:gd name="connsiteY52" fmla="*/ 857250 h 1366716"/>
                <a:gd name="connsiteX53" fmla="*/ 120650 w 1111250"/>
                <a:gd name="connsiteY53" fmla="*/ 895350 h 1366716"/>
                <a:gd name="connsiteX54" fmla="*/ 76200 w 1111250"/>
                <a:gd name="connsiteY54" fmla="*/ 920750 h 1366716"/>
                <a:gd name="connsiteX55" fmla="*/ 57150 w 1111250"/>
                <a:gd name="connsiteY55" fmla="*/ 946150 h 1366716"/>
                <a:gd name="connsiteX56" fmla="*/ 38100 w 1111250"/>
                <a:gd name="connsiteY56" fmla="*/ 958850 h 1366716"/>
                <a:gd name="connsiteX57" fmla="*/ 6350 w 1111250"/>
                <a:gd name="connsiteY57" fmla="*/ 1016000 h 1366716"/>
                <a:gd name="connsiteX58" fmla="*/ 0 w 1111250"/>
                <a:gd name="connsiteY58" fmla="*/ 1047750 h 1366716"/>
                <a:gd name="connsiteX59" fmla="*/ 6350 w 1111250"/>
                <a:gd name="connsiteY59" fmla="*/ 1212850 h 1366716"/>
                <a:gd name="connsiteX60" fmla="*/ 12700 w 1111250"/>
                <a:gd name="connsiteY60" fmla="*/ 1238250 h 1366716"/>
                <a:gd name="connsiteX61" fmla="*/ 19050 w 1111250"/>
                <a:gd name="connsiteY61" fmla="*/ 1270000 h 1366716"/>
                <a:gd name="connsiteX62" fmla="*/ 25400 w 1111250"/>
                <a:gd name="connsiteY62" fmla="*/ 1289050 h 1366716"/>
                <a:gd name="connsiteX63" fmla="*/ 31750 w 1111250"/>
                <a:gd name="connsiteY63" fmla="*/ 1314450 h 1366716"/>
                <a:gd name="connsiteX64" fmla="*/ 69850 w 1111250"/>
                <a:gd name="connsiteY64" fmla="*/ 1339850 h 1366716"/>
                <a:gd name="connsiteX65" fmla="*/ 82550 w 1111250"/>
                <a:gd name="connsiteY65" fmla="*/ 1358900 h 1366716"/>
                <a:gd name="connsiteX66" fmla="*/ 158750 w 1111250"/>
                <a:gd name="connsiteY66" fmla="*/ 1365250 h 136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1250" h="1366716">
                  <a:moveTo>
                    <a:pt x="400050" y="1320800"/>
                  </a:moveTo>
                  <a:cubicBezTo>
                    <a:pt x="347133" y="1087967"/>
                    <a:pt x="288830" y="856292"/>
                    <a:pt x="241300" y="622300"/>
                  </a:cubicBezTo>
                  <a:cubicBezTo>
                    <a:pt x="233704" y="584905"/>
                    <a:pt x="238119" y="546027"/>
                    <a:pt x="234950" y="508000"/>
                  </a:cubicBezTo>
                  <a:cubicBezTo>
                    <a:pt x="233881" y="495169"/>
                    <a:pt x="230717" y="482600"/>
                    <a:pt x="228600" y="469900"/>
                  </a:cubicBezTo>
                  <a:cubicBezTo>
                    <a:pt x="230717" y="419100"/>
                    <a:pt x="229335" y="368033"/>
                    <a:pt x="234950" y="317500"/>
                  </a:cubicBezTo>
                  <a:cubicBezTo>
                    <a:pt x="235793" y="309915"/>
                    <a:pt x="244237" y="305276"/>
                    <a:pt x="247650" y="298450"/>
                  </a:cubicBezTo>
                  <a:cubicBezTo>
                    <a:pt x="250643" y="292463"/>
                    <a:pt x="250452" y="285076"/>
                    <a:pt x="254000" y="279400"/>
                  </a:cubicBezTo>
                  <a:cubicBezTo>
                    <a:pt x="268570" y="256088"/>
                    <a:pt x="282177" y="242739"/>
                    <a:pt x="304800" y="228600"/>
                  </a:cubicBezTo>
                  <a:cubicBezTo>
                    <a:pt x="312827" y="223583"/>
                    <a:pt x="321981" y="220596"/>
                    <a:pt x="330200" y="215900"/>
                  </a:cubicBezTo>
                  <a:cubicBezTo>
                    <a:pt x="393028" y="179998"/>
                    <a:pt x="297893" y="228878"/>
                    <a:pt x="374650" y="190500"/>
                  </a:cubicBezTo>
                  <a:cubicBezTo>
                    <a:pt x="378883" y="184150"/>
                    <a:pt x="381954" y="176846"/>
                    <a:pt x="387350" y="171450"/>
                  </a:cubicBezTo>
                  <a:cubicBezTo>
                    <a:pt x="392746" y="166054"/>
                    <a:pt x="401374" y="164493"/>
                    <a:pt x="406400" y="158750"/>
                  </a:cubicBezTo>
                  <a:cubicBezTo>
                    <a:pt x="416451" y="147263"/>
                    <a:pt x="431800" y="120650"/>
                    <a:pt x="431800" y="120650"/>
                  </a:cubicBezTo>
                  <a:cubicBezTo>
                    <a:pt x="449241" y="50886"/>
                    <a:pt x="422808" y="138106"/>
                    <a:pt x="457200" y="76200"/>
                  </a:cubicBezTo>
                  <a:cubicBezTo>
                    <a:pt x="465737" y="60833"/>
                    <a:pt x="466223" y="32151"/>
                    <a:pt x="482600" y="19050"/>
                  </a:cubicBezTo>
                  <a:cubicBezTo>
                    <a:pt x="487827" y="14869"/>
                    <a:pt x="495214" y="14539"/>
                    <a:pt x="501650" y="12700"/>
                  </a:cubicBezTo>
                  <a:cubicBezTo>
                    <a:pt x="544899" y="343"/>
                    <a:pt x="546570" y="4848"/>
                    <a:pt x="609600" y="0"/>
                  </a:cubicBezTo>
                  <a:cubicBezTo>
                    <a:pt x="620183" y="4233"/>
                    <a:pt x="632231" y="5861"/>
                    <a:pt x="641350" y="12700"/>
                  </a:cubicBezTo>
                  <a:cubicBezTo>
                    <a:pt x="667634" y="32413"/>
                    <a:pt x="654277" y="40494"/>
                    <a:pt x="673100" y="63500"/>
                  </a:cubicBezTo>
                  <a:cubicBezTo>
                    <a:pt x="686369" y="79717"/>
                    <a:pt x="702733" y="93133"/>
                    <a:pt x="717550" y="107950"/>
                  </a:cubicBezTo>
                  <a:cubicBezTo>
                    <a:pt x="723900" y="114300"/>
                    <a:pt x="731619" y="119528"/>
                    <a:pt x="736600" y="127000"/>
                  </a:cubicBezTo>
                  <a:cubicBezTo>
                    <a:pt x="754281" y="153522"/>
                    <a:pt x="743904" y="140654"/>
                    <a:pt x="768350" y="165100"/>
                  </a:cubicBezTo>
                  <a:cubicBezTo>
                    <a:pt x="804896" y="256464"/>
                    <a:pt x="747136" y="119352"/>
                    <a:pt x="812800" y="241300"/>
                  </a:cubicBezTo>
                  <a:cubicBezTo>
                    <a:pt x="819147" y="253087"/>
                    <a:pt x="825500" y="279400"/>
                    <a:pt x="825500" y="279400"/>
                  </a:cubicBezTo>
                  <a:cubicBezTo>
                    <a:pt x="827617" y="336550"/>
                    <a:pt x="822744" y="394390"/>
                    <a:pt x="831850" y="450850"/>
                  </a:cubicBezTo>
                  <a:cubicBezTo>
                    <a:pt x="833757" y="462671"/>
                    <a:pt x="847287" y="469608"/>
                    <a:pt x="857250" y="476250"/>
                  </a:cubicBezTo>
                  <a:cubicBezTo>
                    <a:pt x="866734" y="482573"/>
                    <a:pt x="878805" y="483852"/>
                    <a:pt x="889000" y="488950"/>
                  </a:cubicBezTo>
                  <a:cubicBezTo>
                    <a:pt x="895826" y="492363"/>
                    <a:pt x="901224" y="498237"/>
                    <a:pt x="908050" y="501650"/>
                  </a:cubicBezTo>
                  <a:cubicBezTo>
                    <a:pt x="923236" y="509243"/>
                    <a:pt x="942363" y="515204"/>
                    <a:pt x="958850" y="520700"/>
                  </a:cubicBezTo>
                  <a:cubicBezTo>
                    <a:pt x="969433" y="529167"/>
                    <a:pt x="979107" y="538917"/>
                    <a:pt x="990600" y="546100"/>
                  </a:cubicBezTo>
                  <a:cubicBezTo>
                    <a:pt x="1032204" y="572103"/>
                    <a:pt x="986620" y="529081"/>
                    <a:pt x="1028700" y="565150"/>
                  </a:cubicBezTo>
                  <a:cubicBezTo>
                    <a:pt x="1037791" y="572942"/>
                    <a:pt x="1045633" y="582083"/>
                    <a:pt x="1054100" y="590550"/>
                  </a:cubicBezTo>
                  <a:cubicBezTo>
                    <a:pt x="1058333" y="601133"/>
                    <a:pt x="1062798" y="611627"/>
                    <a:pt x="1066800" y="622300"/>
                  </a:cubicBezTo>
                  <a:cubicBezTo>
                    <a:pt x="1069150" y="628567"/>
                    <a:pt x="1070747" y="635103"/>
                    <a:pt x="1073150" y="641350"/>
                  </a:cubicBezTo>
                  <a:cubicBezTo>
                    <a:pt x="1081334" y="662628"/>
                    <a:pt x="1093021" y="682733"/>
                    <a:pt x="1098550" y="704850"/>
                  </a:cubicBezTo>
                  <a:cubicBezTo>
                    <a:pt x="1106523" y="736744"/>
                    <a:pt x="1102140" y="721971"/>
                    <a:pt x="1111250" y="749300"/>
                  </a:cubicBezTo>
                  <a:cubicBezTo>
                    <a:pt x="1109133" y="785283"/>
                    <a:pt x="1108487" y="821383"/>
                    <a:pt x="1104900" y="857250"/>
                  </a:cubicBezTo>
                  <a:cubicBezTo>
                    <a:pt x="1104234" y="863910"/>
                    <a:pt x="1103283" y="871567"/>
                    <a:pt x="1098550" y="876300"/>
                  </a:cubicBezTo>
                  <a:cubicBezTo>
                    <a:pt x="1085371" y="889479"/>
                    <a:pt x="1057371" y="898068"/>
                    <a:pt x="1041400" y="908050"/>
                  </a:cubicBezTo>
                  <a:cubicBezTo>
                    <a:pt x="1032425" y="913659"/>
                    <a:pt x="1024467" y="920750"/>
                    <a:pt x="1016000" y="927100"/>
                  </a:cubicBezTo>
                  <a:cubicBezTo>
                    <a:pt x="963083" y="924983"/>
                    <a:pt x="909928" y="926199"/>
                    <a:pt x="857250" y="920750"/>
                  </a:cubicBezTo>
                  <a:cubicBezTo>
                    <a:pt x="845535" y="919538"/>
                    <a:pt x="823190" y="901287"/>
                    <a:pt x="812800" y="895350"/>
                  </a:cubicBezTo>
                  <a:cubicBezTo>
                    <a:pt x="804581" y="890654"/>
                    <a:pt x="795619" y="887346"/>
                    <a:pt x="787400" y="882650"/>
                  </a:cubicBezTo>
                  <a:cubicBezTo>
                    <a:pt x="780774" y="878864"/>
                    <a:pt x="775176" y="873363"/>
                    <a:pt x="768350" y="869950"/>
                  </a:cubicBezTo>
                  <a:cubicBezTo>
                    <a:pt x="762363" y="866957"/>
                    <a:pt x="755151" y="866851"/>
                    <a:pt x="749300" y="863600"/>
                  </a:cubicBezTo>
                  <a:cubicBezTo>
                    <a:pt x="735957" y="856187"/>
                    <a:pt x="723900" y="846667"/>
                    <a:pt x="711200" y="838200"/>
                  </a:cubicBezTo>
                  <a:cubicBezTo>
                    <a:pt x="704850" y="833967"/>
                    <a:pt x="699678" y="826755"/>
                    <a:pt x="692150" y="825500"/>
                  </a:cubicBezTo>
                  <a:cubicBezTo>
                    <a:pt x="675166" y="822669"/>
                    <a:pt x="640050" y="817238"/>
                    <a:pt x="622300" y="812800"/>
                  </a:cubicBezTo>
                  <a:cubicBezTo>
                    <a:pt x="615806" y="811177"/>
                    <a:pt x="609907" y="807151"/>
                    <a:pt x="603250" y="806450"/>
                  </a:cubicBezTo>
                  <a:cubicBezTo>
                    <a:pt x="569504" y="802898"/>
                    <a:pt x="535517" y="802217"/>
                    <a:pt x="501650" y="800100"/>
                  </a:cubicBezTo>
                  <a:cubicBezTo>
                    <a:pt x="395817" y="802217"/>
                    <a:pt x="289126" y="792842"/>
                    <a:pt x="184150" y="806450"/>
                  </a:cubicBezTo>
                  <a:cubicBezTo>
                    <a:pt x="169013" y="808412"/>
                    <a:pt x="171450" y="836083"/>
                    <a:pt x="158750" y="844550"/>
                  </a:cubicBezTo>
                  <a:lnTo>
                    <a:pt x="139700" y="857250"/>
                  </a:lnTo>
                  <a:cubicBezTo>
                    <a:pt x="134535" y="872744"/>
                    <a:pt x="132960" y="883040"/>
                    <a:pt x="120650" y="895350"/>
                  </a:cubicBezTo>
                  <a:cubicBezTo>
                    <a:pt x="111675" y="904325"/>
                    <a:pt x="86161" y="915770"/>
                    <a:pt x="76200" y="920750"/>
                  </a:cubicBezTo>
                  <a:cubicBezTo>
                    <a:pt x="69850" y="929217"/>
                    <a:pt x="64634" y="938666"/>
                    <a:pt x="57150" y="946150"/>
                  </a:cubicBezTo>
                  <a:cubicBezTo>
                    <a:pt x="51754" y="951546"/>
                    <a:pt x="43126" y="953107"/>
                    <a:pt x="38100" y="958850"/>
                  </a:cubicBezTo>
                  <a:cubicBezTo>
                    <a:pt x="21547" y="977768"/>
                    <a:pt x="12019" y="993324"/>
                    <a:pt x="6350" y="1016000"/>
                  </a:cubicBezTo>
                  <a:cubicBezTo>
                    <a:pt x="3732" y="1026471"/>
                    <a:pt x="2117" y="1037167"/>
                    <a:pt x="0" y="1047750"/>
                  </a:cubicBezTo>
                  <a:cubicBezTo>
                    <a:pt x="2117" y="1102783"/>
                    <a:pt x="2687" y="1157898"/>
                    <a:pt x="6350" y="1212850"/>
                  </a:cubicBezTo>
                  <a:cubicBezTo>
                    <a:pt x="6931" y="1221558"/>
                    <a:pt x="10807" y="1229731"/>
                    <a:pt x="12700" y="1238250"/>
                  </a:cubicBezTo>
                  <a:cubicBezTo>
                    <a:pt x="15041" y="1248786"/>
                    <a:pt x="16432" y="1259529"/>
                    <a:pt x="19050" y="1270000"/>
                  </a:cubicBezTo>
                  <a:cubicBezTo>
                    <a:pt x="20673" y="1276494"/>
                    <a:pt x="23561" y="1282614"/>
                    <a:pt x="25400" y="1289050"/>
                  </a:cubicBezTo>
                  <a:cubicBezTo>
                    <a:pt x="27798" y="1297441"/>
                    <a:pt x="26003" y="1307882"/>
                    <a:pt x="31750" y="1314450"/>
                  </a:cubicBezTo>
                  <a:cubicBezTo>
                    <a:pt x="41801" y="1325937"/>
                    <a:pt x="69850" y="1339850"/>
                    <a:pt x="69850" y="1339850"/>
                  </a:cubicBezTo>
                  <a:cubicBezTo>
                    <a:pt x="74083" y="1346200"/>
                    <a:pt x="76591" y="1354132"/>
                    <a:pt x="82550" y="1358900"/>
                  </a:cubicBezTo>
                  <a:cubicBezTo>
                    <a:pt x="98018" y="1371274"/>
                    <a:pt x="156537" y="1365250"/>
                    <a:pt x="158750" y="1365250"/>
                  </a:cubicBezTo>
                </a:path>
              </a:pathLst>
            </a:custGeom>
            <a:noFill/>
            <a:ln w="57150"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255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Direct Access Storage 65"/>
            <p:cNvSpPr/>
            <p:nvPr/>
          </p:nvSpPr>
          <p:spPr>
            <a:xfrm rot="12093480">
              <a:off x="2223906" y="5042009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Direct Access Storage 69"/>
            <p:cNvSpPr/>
            <p:nvPr/>
          </p:nvSpPr>
          <p:spPr>
            <a:xfrm rot="4801885">
              <a:off x="2047135" y="4989952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746250" y="3816350"/>
              <a:ext cx="816535" cy="1187450"/>
            </a:xfrm>
            <a:custGeom>
              <a:avLst/>
              <a:gdLst>
                <a:gd name="connsiteX0" fmla="*/ 209550 w 816535"/>
                <a:gd name="connsiteY0" fmla="*/ 1181100 h 1187450"/>
                <a:gd name="connsiteX1" fmla="*/ 203200 w 816535"/>
                <a:gd name="connsiteY1" fmla="*/ 1111250 h 1187450"/>
                <a:gd name="connsiteX2" fmla="*/ 196850 w 816535"/>
                <a:gd name="connsiteY2" fmla="*/ 1092200 h 1187450"/>
                <a:gd name="connsiteX3" fmla="*/ 177800 w 816535"/>
                <a:gd name="connsiteY3" fmla="*/ 1079500 h 1187450"/>
                <a:gd name="connsiteX4" fmla="*/ 133350 w 816535"/>
                <a:gd name="connsiteY4" fmla="*/ 996950 h 1187450"/>
                <a:gd name="connsiteX5" fmla="*/ 95250 w 816535"/>
                <a:gd name="connsiteY5" fmla="*/ 958850 h 1187450"/>
                <a:gd name="connsiteX6" fmla="*/ 76200 w 816535"/>
                <a:gd name="connsiteY6" fmla="*/ 939800 h 1187450"/>
                <a:gd name="connsiteX7" fmla="*/ 50800 w 816535"/>
                <a:gd name="connsiteY7" fmla="*/ 920750 h 1187450"/>
                <a:gd name="connsiteX8" fmla="*/ 12700 w 816535"/>
                <a:gd name="connsiteY8" fmla="*/ 876300 h 1187450"/>
                <a:gd name="connsiteX9" fmla="*/ 0 w 816535"/>
                <a:gd name="connsiteY9" fmla="*/ 838200 h 1187450"/>
                <a:gd name="connsiteX10" fmla="*/ 19050 w 816535"/>
                <a:gd name="connsiteY10" fmla="*/ 723900 h 1187450"/>
                <a:gd name="connsiteX11" fmla="*/ 25400 w 816535"/>
                <a:gd name="connsiteY11" fmla="*/ 704850 h 1187450"/>
                <a:gd name="connsiteX12" fmla="*/ 44450 w 816535"/>
                <a:gd name="connsiteY12" fmla="*/ 685800 h 1187450"/>
                <a:gd name="connsiteX13" fmla="*/ 69850 w 816535"/>
                <a:gd name="connsiteY13" fmla="*/ 647700 h 1187450"/>
                <a:gd name="connsiteX14" fmla="*/ 76200 w 816535"/>
                <a:gd name="connsiteY14" fmla="*/ 628650 h 1187450"/>
                <a:gd name="connsiteX15" fmla="*/ 95250 w 816535"/>
                <a:gd name="connsiteY15" fmla="*/ 622300 h 1187450"/>
                <a:gd name="connsiteX16" fmla="*/ 114300 w 816535"/>
                <a:gd name="connsiteY16" fmla="*/ 603250 h 1187450"/>
                <a:gd name="connsiteX17" fmla="*/ 152400 w 816535"/>
                <a:gd name="connsiteY17" fmla="*/ 584200 h 1187450"/>
                <a:gd name="connsiteX18" fmla="*/ 171450 w 816535"/>
                <a:gd name="connsiteY18" fmla="*/ 571500 h 1187450"/>
                <a:gd name="connsiteX19" fmla="*/ 190500 w 816535"/>
                <a:gd name="connsiteY19" fmla="*/ 565150 h 1187450"/>
                <a:gd name="connsiteX20" fmla="*/ 215900 w 816535"/>
                <a:gd name="connsiteY20" fmla="*/ 552450 h 1187450"/>
                <a:gd name="connsiteX21" fmla="*/ 234950 w 816535"/>
                <a:gd name="connsiteY21" fmla="*/ 533400 h 1187450"/>
                <a:gd name="connsiteX22" fmla="*/ 273050 w 816535"/>
                <a:gd name="connsiteY22" fmla="*/ 520700 h 1187450"/>
                <a:gd name="connsiteX23" fmla="*/ 323850 w 816535"/>
                <a:gd name="connsiteY23" fmla="*/ 508000 h 1187450"/>
                <a:gd name="connsiteX24" fmla="*/ 342900 w 816535"/>
                <a:gd name="connsiteY24" fmla="*/ 501650 h 1187450"/>
                <a:gd name="connsiteX25" fmla="*/ 374650 w 816535"/>
                <a:gd name="connsiteY25" fmla="*/ 495300 h 1187450"/>
                <a:gd name="connsiteX26" fmla="*/ 400050 w 816535"/>
                <a:gd name="connsiteY26" fmla="*/ 482600 h 1187450"/>
                <a:gd name="connsiteX27" fmla="*/ 438150 w 816535"/>
                <a:gd name="connsiteY27" fmla="*/ 457200 h 1187450"/>
                <a:gd name="connsiteX28" fmla="*/ 463550 w 816535"/>
                <a:gd name="connsiteY28" fmla="*/ 419100 h 1187450"/>
                <a:gd name="connsiteX29" fmla="*/ 469900 w 816535"/>
                <a:gd name="connsiteY29" fmla="*/ 400050 h 1187450"/>
                <a:gd name="connsiteX30" fmla="*/ 488950 w 816535"/>
                <a:gd name="connsiteY30" fmla="*/ 387350 h 1187450"/>
                <a:gd name="connsiteX31" fmla="*/ 501650 w 816535"/>
                <a:gd name="connsiteY31" fmla="*/ 336550 h 1187450"/>
                <a:gd name="connsiteX32" fmla="*/ 508000 w 816535"/>
                <a:gd name="connsiteY32" fmla="*/ 317500 h 1187450"/>
                <a:gd name="connsiteX33" fmla="*/ 520700 w 816535"/>
                <a:gd name="connsiteY33" fmla="*/ 266700 h 1187450"/>
                <a:gd name="connsiteX34" fmla="*/ 533400 w 816535"/>
                <a:gd name="connsiteY34" fmla="*/ 228600 h 1187450"/>
                <a:gd name="connsiteX35" fmla="*/ 546100 w 816535"/>
                <a:gd name="connsiteY35" fmla="*/ 209550 h 1187450"/>
                <a:gd name="connsiteX36" fmla="*/ 565150 w 816535"/>
                <a:gd name="connsiteY36" fmla="*/ 152400 h 1187450"/>
                <a:gd name="connsiteX37" fmla="*/ 571500 w 816535"/>
                <a:gd name="connsiteY37" fmla="*/ 133350 h 1187450"/>
                <a:gd name="connsiteX38" fmla="*/ 584200 w 816535"/>
                <a:gd name="connsiteY38" fmla="*/ 114300 h 1187450"/>
                <a:gd name="connsiteX39" fmla="*/ 603250 w 816535"/>
                <a:gd name="connsiteY39" fmla="*/ 69850 h 1187450"/>
                <a:gd name="connsiteX40" fmla="*/ 660400 w 816535"/>
                <a:gd name="connsiteY40" fmla="*/ 25400 h 1187450"/>
                <a:gd name="connsiteX41" fmla="*/ 698500 w 816535"/>
                <a:gd name="connsiteY41" fmla="*/ 0 h 1187450"/>
                <a:gd name="connsiteX42" fmla="*/ 730250 w 816535"/>
                <a:gd name="connsiteY42" fmla="*/ 6350 h 1187450"/>
                <a:gd name="connsiteX43" fmla="*/ 749300 w 816535"/>
                <a:gd name="connsiteY43" fmla="*/ 25400 h 1187450"/>
                <a:gd name="connsiteX44" fmla="*/ 774700 w 816535"/>
                <a:gd name="connsiteY44" fmla="*/ 76200 h 1187450"/>
                <a:gd name="connsiteX45" fmla="*/ 787400 w 816535"/>
                <a:gd name="connsiteY45" fmla="*/ 95250 h 1187450"/>
                <a:gd name="connsiteX46" fmla="*/ 806450 w 816535"/>
                <a:gd name="connsiteY46" fmla="*/ 133350 h 1187450"/>
                <a:gd name="connsiteX47" fmla="*/ 806450 w 816535"/>
                <a:gd name="connsiteY47" fmla="*/ 330200 h 1187450"/>
                <a:gd name="connsiteX48" fmla="*/ 787400 w 816535"/>
                <a:gd name="connsiteY48" fmla="*/ 349250 h 1187450"/>
                <a:gd name="connsiteX49" fmla="*/ 781050 w 816535"/>
                <a:gd name="connsiteY49" fmla="*/ 381000 h 1187450"/>
                <a:gd name="connsiteX50" fmla="*/ 749300 w 816535"/>
                <a:gd name="connsiteY50" fmla="*/ 438150 h 1187450"/>
                <a:gd name="connsiteX51" fmla="*/ 742950 w 816535"/>
                <a:gd name="connsiteY51" fmla="*/ 457200 h 1187450"/>
                <a:gd name="connsiteX52" fmla="*/ 723900 w 816535"/>
                <a:gd name="connsiteY52" fmla="*/ 488950 h 1187450"/>
                <a:gd name="connsiteX53" fmla="*/ 704850 w 816535"/>
                <a:gd name="connsiteY53" fmla="*/ 539750 h 1187450"/>
                <a:gd name="connsiteX54" fmla="*/ 692150 w 816535"/>
                <a:gd name="connsiteY54" fmla="*/ 558800 h 1187450"/>
                <a:gd name="connsiteX55" fmla="*/ 679450 w 816535"/>
                <a:gd name="connsiteY55" fmla="*/ 628650 h 1187450"/>
                <a:gd name="connsiteX56" fmla="*/ 685800 w 816535"/>
                <a:gd name="connsiteY56" fmla="*/ 774700 h 1187450"/>
                <a:gd name="connsiteX57" fmla="*/ 692150 w 816535"/>
                <a:gd name="connsiteY57" fmla="*/ 806450 h 1187450"/>
                <a:gd name="connsiteX58" fmla="*/ 704850 w 816535"/>
                <a:gd name="connsiteY58" fmla="*/ 844550 h 1187450"/>
                <a:gd name="connsiteX59" fmla="*/ 723900 w 816535"/>
                <a:gd name="connsiteY59" fmla="*/ 901700 h 1187450"/>
                <a:gd name="connsiteX60" fmla="*/ 730250 w 816535"/>
                <a:gd name="connsiteY60" fmla="*/ 1022350 h 1187450"/>
                <a:gd name="connsiteX61" fmla="*/ 711200 w 816535"/>
                <a:gd name="connsiteY61" fmla="*/ 1035050 h 1187450"/>
                <a:gd name="connsiteX62" fmla="*/ 654050 w 816535"/>
                <a:gd name="connsiteY62" fmla="*/ 1047750 h 1187450"/>
                <a:gd name="connsiteX63" fmla="*/ 603250 w 816535"/>
                <a:gd name="connsiteY63" fmla="*/ 1054100 h 1187450"/>
                <a:gd name="connsiteX64" fmla="*/ 565150 w 816535"/>
                <a:gd name="connsiteY64" fmla="*/ 1066800 h 1187450"/>
                <a:gd name="connsiteX65" fmla="*/ 527050 w 816535"/>
                <a:gd name="connsiteY65" fmla="*/ 1092200 h 1187450"/>
                <a:gd name="connsiteX66" fmla="*/ 501650 w 816535"/>
                <a:gd name="connsiteY66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16535" h="1187450">
                  <a:moveTo>
                    <a:pt x="209550" y="1181100"/>
                  </a:moveTo>
                  <a:cubicBezTo>
                    <a:pt x="207433" y="1157817"/>
                    <a:pt x="206506" y="1134394"/>
                    <a:pt x="203200" y="1111250"/>
                  </a:cubicBezTo>
                  <a:cubicBezTo>
                    <a:pt x="202253" y="1104624"/>
                    <a:pt x="201031" y="1097427"/>
                    <a:pt x="196850" y="1092200"/>
                  </a:cubicBezTo>
                  <a:cubicBezTo>
                    <a:pt x="192082" y="1086241"/>
                    <a:pt x="184150" y="1083733"/>
                    <a:pt x="177800" y="1079500"/>
                  </a:cubicBezTo>
                  <a:cubicBezTo>
                    <a:pt x="176960" y="1077819"/>
                    <a:pt x="148108" y="1013553"/>
                    <a:pt x="133350" y="996950"/>
                  </a:cubicBezTo>
                  <a:cubicBezTo>
                    <a:pt x="121418" y="983526"/>
                    <a:pt x="107950" y="971550"/>
                    <a:pt x="95250" y="958850"/>
                  </a:cubicBezTo>
                  <a:cubicBezTo>
                    <a:pt x="88900" y="952500"/>
                    <a:pt x="83384" y="945188"/>
                    <a:pt x="76200" y="939800"/>
                  </a:cubicBezTo>
                  <a:cubicBezTo>
                    <a:pt x="67733" y="933450"/>
                    <a:pt x="58765" y="927719"/>
                    <a:pt x="50800" y="920750"/>
                  </a:cubicBezTo>
                  <a:cubicBezTo>
                    <a:pt x="39356" y="910736"/>
                    <a:pt x="19707" y="892066"/>
                    <a:pt x="12700" y="876300"/>
                  </a:cubicBezTo>
                  <a:cubicBezTo>
                    <a:pt x="7263" y="864067"/>
                    <a:pt x="0" y="838200"/>
                    <a:pt x="0" y="838200"/>
                  </a:cubicBezTo>
                  <a:cubicBezTo>
                    <a:pt x="7462" y="748659"/>
                    <a:pt x="-1710" y="786180"/>
                    <a:pt x="19050" y="723900"/>
                  </a:cubicBezTo>
                  <a:cubicBezTo>
                    <a:pt x="21167" y="717550"/>
                    <a:pt x="20667" y="709583"/>
                    <a:pt x="25400" y="704850"/>
                  </a:cubicBezTo>
                  <a:cubicBezTo>
                    <a:pt x="31750" y="698500"/>
                    <a:pt x="38937" y="692889"/>
                    <a:pt x="44450" y="685800"/>
                  </a:cubicBezTo>
                  <a:cubicBezTo>
                    <a:pt x="53821" y="673752"/>
                    <a:pt x="65023" y="662180"/>
                    <a:pt x="69850" y="647700"/>
                  </a:cubicBezTo>
                  <a:cubicBezTo>
                    <a:pt x="71967" y="641350"/>
                    <a:pt x="71467" y="633383"/>
                    <a:pt x="76200" y="628650"/>
                  </a:cubicBezTo>
                  <a:cubicBezTo>
                    <a:pt x="80933" y="623917"/>
                    <a:pt x="88900" y="624417"/>
                    <a:pt x="95250" y="622300"/>
                  </a:cubicBezTo>
                  <a:cubicBezTo>
                    <a:pt x="101600" y="615950"/>
                    <a:pt x="107401" y="608999"/>
                    <a:pt x="114300" y="603250"/>
                  </a:cubicBezTo>
                  <a:cubicBezTo>
                    <a:pt x="141597" y="580502"/>
                    <a:pt x="123761" y="598519"/>
                    <a:pt x="152400" y="584200"/>
                  </a:cubicBezTo>
                  <a:cubicBezTo>
                    <a:pt x="159226" y="580787"/>
                    <a:pt x="164624" y="574913"/>
                    <a:pt x="171450" y="571500"/>
                  </a:cubicBezTo>
                  <a:cubicBezTo>
                    <a:pt x="177437" y="568507"/>
                    <a:pt x="184348" y="567787"/>
                    <a:pt x="190500" y="565150"/>
                  </a:cubicBezTo>
                  <a:cubicBezTo>
                    <a:pt x="199201" y="561421"/>
                    <a:pt x="208197" y="557952"/>
                    <a:pt x="215900" y="552450"/>
                  </a:cubicBezTo>
                  <a:cubicBezTo>
                    <a:pt x="223208" y="547230"/>
                    <a:pt x="227100" y="537761"/>
                    <a:pt x="234950" y="533400"/>
                  </a:cubicBezTo>
                  <a:cubicBezTo>
                    <a:pt x="246652" y="526899"/>
                    <a:pt x="260063" y="523947"/>
                    <a:pt x="273050" y="520700"/>
                  </a:cubicBezTo>
                  <a:cubicBezTo>
                    <a:pt x="289983" y="516467"/>
                    <a:pt x="307291" y="513520"/>
                    <a:pt x="323850" y="508000"/>
                  </a:cubicBezTo>
                  <a:cubicBezTo>
                    <a:pt x="330200" y="505883"/>
                    <a:pt x="336406" y="503273"/>
                    <a:pt x="342900" y="501650"/>
                  </a:cubicBezTo>
                  <a:cubicBezTo>
                    <a:pt x="353371" y="499032"/>
                    <a:pt x="364067" y="497417"/>
                    <a:pt x="374650" y="495300"/>
                  </a:cubicBezTo>
                  <a:cubicBezTo>
                    <a:pt x="383117" y="491067"/>
                    <a:pt x="391933" y="487470"/>
                    <a:pt x="400050" y="482600"/>
                  </a:cubicBezTo>
                  <a:cubicBezTo>
                    <a:pt x="413138" y="474747"/>
                    <a:pt x="438150" y="457200"/>
                    <a:pt x="438150" y="457200"/>
                  </a:cubicBezTo>
                  <a:cubicBezTo>
                    <a:pt x="446617" y="444500"/>
                    <a:pt x="458723" y="433580"/>
                    <a:pt x="463550" y="419100"/>
                  </a:cubicBezTo>
                  <a:cubicBezTo>
                    <a:pt x="465667" y="412750"/>
                    <a:pt x="465719" y="405277"/>
                    <a:pt x="469900" y="400050"/>
                  </a:cubicBezTo>
                  <a:cubicBezTo>
                    <a:pt x="474668" y="394091"/>
                    <a:pt x="482600" y="391583"/>
                    <a:pt x="488950" y="387350"/>
                  </a:cubicBezTo>
                  <a:cubicBezTo>
                    <a:pt x="503465" y="343804"/>
                    <a:pt x="486325" y="397852"/>
                    <a:pt x="501650" y="336550"/>
                  </a:cubicBezTo>
                  <a:cubicBezTo>
                    <a:pt x="503273" y="330056"/>
                    <a:pt x="506239" y="323958"/>
                    <a:pt x="508000" y="317500"/>
                  </a:cubicBezTo>
                  <a:cubicBezTo>
                    <a:pt x="512593" y="300661"/>
                    <a:pt x="515180" y="283259"/>
                    <a:pt x="520700" y="266700"/>
                  </a:cubicBezTo>
                  <a:cubicBezTo>
                    <a:pt x="524933" y="254000"/>
                    <a:pt x="525974" y="239739"/>
                    <a:pt x="533400" y="228600"/>
                  </a:cubicBezTo>
                  <a:cubicBezTo>
                    <a:pt x="537633" y="222250"/>
                    <a:pt x="543000" y="216524"/>
                    <a:pt x="546100" y="209550"/>
                  </a:cubicBezTo>
                  <a:lnTo>
                    <a:pt x="565150" y="152400"/>
                  </a:lnTo>
                  <a:cubicBezTo>
                    <a:pt x="567267" y="146050"/>
                    <a:pt x="567787" y="138919"/>
                    <a:pt x="571500" y="133350"/>
                  </a:cubicBezTo>
                  <a:cubicBezTo>
                    <a:pt x="575733" y="127000"/>
                    <a:pt x="580787" y="121126"/>
                    <a:pt x="584200" y="114300"/>
                  </a:cubicBezTo>
                  <a:cubicBezTo>
                    <a:pt x="598019" y="86662"/>
                    <a:pt x="581227" y="100682"/>
                    <a:pt x="603250" y="69850"/>
                  </a:cubicBezTo>
                  <a:cubicBezTo>
                    <a:pt x="625594" y="38569"/>
                    <a:pt x="627575" y="58225"/>
                    <a:pt x="660400" y="25400"/>
                  </a:cubicBezTo>
                  <a:cubicBezTo>
                    <a:pt x="684183" y="1617"/>
                    <a:pt x="670931" y="9190"/>
                    <a:pt x="698500" y="0"/>
                  </a:cubicBezTo>
                  <a:cubicBezTo>
                    <a:pt x="709083" y="2117"/>
                    <a:pt x="720597" y="1523"/>
                    <a:pt x="730250" y="6350"/>
                  </a:cubicBezTo>
                  <a:cubicBezTo>
                    <a:pt x="738282" y="10366"/>
                    <a:pt x="744479" y="17824"/>
                    <a:pt x="749300" y="25400"/>
                  </a:cubicBezTo>
                  <a:cubicBezTo>
                    <a:pt x="759464" y="41372"/>
                    <a:pt x="764198" y="60448"/>
                    <a:pt x="774700" y="76200"/>
                  </a:cubicBezTo>
                  <a:cubicBezTo>
                    <a:pt x="778933" y="82550"/>
                    <a:pt x="783987" y="88424"/>
                    <a:pt x="787400" y="95250"/>
                  </a:cubicBezTo>
                  <a:cubicBezTo>
                    <a:pt x="813690" y="147830"/>
                    <a:pt x="770054" y="78755"/>
                    <a:pt x="806450" y="133350"/>
                  </a:cubicBezTo>
                  <a:cubicBezTo>
                    <a:pt x="817415" y="210107"/>
                    <a:pt x="822171" y="224082"/>
                    <a:pt x="806450" y="330200"/>
                  </a:cubicBezTo>
                  <a:cubicBezTo>
                    <a:pt x="805134" y="339083"/>
                    <a:pt x="793750" y="342900"/>
                    <a:pt x="787400" y="349250"/>
                  </a:cubicBezTo>
                  <a:cubicBezTo>
                    <a:pt x="785283" y="359833"/>
                    <a:pt x="784463" y="370761"/>
                    <a:pt x="781050" y="381000"/>
                  </a:cubicBezTo>
                  <a:cubicBezTo>
                    <a:pt x="774935" y="399346"/>
                    <a:pt x="757438" y="421874"/>
                    <a:pt x="749300" y="438150"/>
                  </a:cubicBezTo>
                  <a:cubicBezTo>
                    <a:pt x="746307" y="444137"/>
                    <a:pt x="745943" y="451213"/>
                    <a:pt x="742950" y="457200"/>
                  </a:cubicBezTo>
                  <a:cubicBezTo>
                    <a:pt x="737430" y="468239"/>
                    <a:pt x="729894" y="478161"/>
                    <a:pt x="723900" y="488950"/>
                  </a:cubicBezTo>
                  <a:cubicBezTo>
                    <a:pt x="684218" y="560378"/>
                    <a:pt x="734774" y="469927"/>
                    <a:pt x="704850" y="539750"/>
                  </a:cubicBezTo>
                  <a:cubicBezTo>
                    <a:pt x="701844" y="546765"/>
                    <a:pt x="696383" y="552450"/>
                    <a:pt x="692150" y="558800"/>
                  </a:cubicBezTo>
                  <a:cubicBezTo>
                    <a:pt x="686592" y="581031"/>
                    <a:pt x="679450" y="605897"/>
                    <a:pt x="679450" y="628650"/>
                  </a:cubicBezTo>
                  <a:cubicBezTo>
                    <a:pt x="679450" y="677379"/>
                    <a:pt x="682328" y="726095"/>
                    <a:pt x="685800" y="774700"/>
                  </a:cubicBezTo>
                  <a:cubicBezTo>
                    <a:pt x="686569" y="785465"/>
                    <a:pt x="689310" y="796037"/>
                    <a:pt x="692150" y="806450"/>
                  </a:cubicBezTo>
                  <a:cubicBezTo>
                    <a:pt x="695672" y="819365"/>
                    <a:pt x="701603" y="831563"/>
                    <a:pt x="704850" y="844550"/>
                  </a:cubicBezTo>
                  <a:cubicBezTo>
                    <a:pt x="713965" y="881008"/>
                    <a:pt x="707959" y="861847"/>
                    <a:pt x="723900" y="901700"/>
                  </a:cubicBezTo>
                  <a:cubicBezTo>
                    <a:pt x="729163" y="933279"/>
                    <a:pt x="745994" y="986925"/>
                    <a:pt x="730250" y="1022350"/>
                  </a:cubicBezTo>
                  <a:cubicBezTo>
                    <a:pt x="727150" y="1029324"/>
                    <a:pt x="718026" y="1031637"/>
                    <a:pt x="711200" y="1035050"/>
                  </a:cubicBezTo>
                  <a:cubicBezTo>
                    <a:pt x="696075" y="1042613"/>
                    <a:pt x="667708" y="1045799"/>
                    <a:pt x="654050" y="1047750"/>
                  </a:cubicBezTo>
                  <a:cubicBezTo>
                    <a:pt x="637156" y="1050163"/>
                    <a:pt x="620183" y="1051983"/>
                    <a:pt x="603250" y="1054100"/>
                  </a:cubicBezTo>
                  <a:cubicBezTo>
                    <a:pt x="590550" y="1058333"/>
                    <a:pt x="576289" y="1059374"/>
                    <a:pt x="565150" y="1066800"/>
                  </a:cubicBezTo>
                  <a:lnTo>
                    <a:pt x="527050" y="1092200"/>
                  </a:lnTo>
                  <a:cubicBezTo>
                    <a:pt x="491083" y="1146151"/>
                    <a:pt x="501650" y="1115036"/>
                    <a:pt x="501650" y="118745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5715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Direct Access Storage 71"/>
            <p:cNvSpPr/>
            <p:nvPr/>
          </p:nvSpPr>
          <p:spPr>
            <a:xfrm rot="2121600">
              <a:off x="1892058" y="4944997"/>
              <a:ext cx="203553" cy="11760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Direct Access Storage 73"/>
            <p:cNvSpPr/>
            <p:nvPr/>
          </p:nvSpPr>
          <p:spPr>
            <a:xfrm rot="21118566">
              <a:off x="1938130" y="5091073"/>
              <a:ext cx="203553" cy="11760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48066" y="3685184"/>
              <a:ext cx="211795" cy="1257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606550" y="3810000"/>
              <a:ext cx="863600" cy="1035050"/>
            </a:xfrm>
            <a:custGeom>
              <a:avLst/>
              <a:gdLst>
                <a:gd name="connsiteX0" fmla="*/ 0 w 863600"/>
                <a:gd name="connsiteY0" fmla="*/ 666750 h 1035050"/>
                <a:gd name="connsiteX1" fmla="*/ 552450 w 863600"/>
                <a:gd name="connsiteY1" fmla="*/ 69850 h 1035050"/>
                <a:gd name="connsiteX2" fmla="*/ 590550 w 863600"/>
                <a:gd name="connsiteY2" fmla="*/ 44450 h 1035050"/>
                <a:gd name="connsiteX3" fmla="*/ 647700 w 863600"/>
                <a:gd name="connsiteY3" fmla="*/ 19050 h 1035050"/>
                <a:gd name="connsiteX4" fmla="*/ 673100 w 863600"/>
                <a:gd name="connsiteY4" fmla="*/ 12700 h 1035050"/>
                <a:gd name="connsiteX5" fmla="*/ 711200 w 863600"/>
                <a:gd name="connsiteY5" fmla="*/ 0 h 1035050"/>
                <a:gd name="connsiteX6" fmla="*/ 768350 w 863600"/>
                <a:gd name="connsiteY6" fmla="*/ 6350 h 1035050"/>
                <a:gd name="connsiteX7" fmla="*/ 787400 w 863600"/>
                <a:gd name="connsiteY7" fmla="*/ 19050 h 1035050"/>
                <a:gd name="connsiteX8" fmla="*/ 812800 w 863600"/>
                <a:gd name="connsiteY8" fmla="*/ 25400 h 1035050"/>
                <a:gd name="connsiteX9" fmla="*/ 831850 w 863600"/>
                <a:gd name="connsiteY9" fmla="*/ 31750 h 1035050"/>
                <a:gd name="connsiteX10" fmla="*/ 863600 w 863600"/>
                <a:gd name="connsiteY10" fmla="*/ 88900 h 1035050"/>
                <a:gd name="connsiteX11" fmla="*/ 857250 w 863600"/>
                <a:gd name="connsiteY11" fmla="*/ 247650 h 1035050"/>
                <a:gd name="connsiteX12" fmla="*/ 838200 w 863600"/>
                <a:gd name="connsiteY12" fmla="*/ 304800 h 1035050"/>
                <a:gd name="connsiteX13" fmla="*/ 819150 w 863600"/>
                <a:gd name="connsiteY13" fmla="*/ 342900 h 1035050"/>
                <a:gd name="connsiteX14" fmla="*/ 800100 w 863600"/>
                <a:gd name="connsiteY14" fmla="*/ 355600 h 1035050"/>
                <a:gd name="connsiteX15" fmla="*/ 781050 w 863600"/>
                <a:gd name="connsiteY15" fmla="*/ 374650 h 1035050"/>
                <a:gd name="connsiteX16" fmla="*/ 742950 w 863600"/>
                <a:gd name="connsiteY16" fmla="*/ 400050 h 1035050"/>
                <a:gd name="connsiteX17" fmla="*/ 723900 w 863600"/>
                <a:gd name="connsiteY17" fmla="*/ 412750 h 1035050"/>
                <a:gd name="connsiteX18" fmla="*/ 704850 w 863600"/>
                <a:gd name="connsiteY18" fmla="*/ 431800 h 1035050"/>
                <a:gd name="connsiteX19" fmla="*/ 698500 w 863600"/>
                <a:gd name="connsiteY19" fmla="*/ 450850 h 1035050"/>
                <a:gd name="connsiteX20" fmla="*/ 679450 w 863600"/>
                <a:gd name="connsiteY20" fmla="*/ 469900 h 1035050"/>
                <a:gd name="connsiteX21" fmla="*/ 666750 w 863600"/>
                <a:gd name="connsiteY21" fmla="*/ 488950 h 1035050"/>
                <a:gd name="connsiteX22" fmla="*/ 647700 w 863600"/>
                <a:gd name="connsiteY22" fmla="*/ 508000 h 1035050"/>
                <a:gd name="connsiteX23" fmla="*/ 615950 w 863600"/>
                <a:gd name="connsiteY23" fmla="*/ 558800 h 1035050"/>
                <a:gd name="connsiteX24" fmla="*/ 603250 w 863600"/>
                <a:gd name="connsiteY24" fmla="*/ 577850 h 1035050"/>
                <a:gd name="connsiteX25" fmla="*/ 596900 w 863600"/>
                <a:gd name="connsiteY25" fmla="*/ 596900 h 1035050"/>
                <a:gd name="connsiteX26" fmla="*/ 584200 w 863600"/>
                <a:gd name="connsiteY26" fmla="*/ 615950 h 1035050"/>
                <a:gd name="connsiteX27" fmla="*/ 565150 w 863600"/>
                <a:gd name="connsiteY27" fmla="*/ 666750 h 1035050"/>
                <a:gd name="connsiteX28" fmla="*/ 577850 w 863600"/>
                <a:gd name="connsiteY28" fmla="*/ 812800 h 1035050"/>
                <a:gd name="connsiteX29" fmla="*/ 584200 w 863600"/>
                <a:gd name="connsiteY29" fmla="*/ 838200 h 1035050"/>
                <a:gd name="connsiteX30" fmla="*/ 603250 w 863600"/>
                <a:gd name="connsiteY30" fmla="*/ 857250 h 1035050"/>
                <a:gd name="connsiteX31" fmla="*/ 609600 w 863600"/>
                <a:gd name="connsiteY31" fmla="*/ 876300 h 1035050"/>
                <a:gd name="connsiteX32" fmla="*/ 622300 w 863600"/>
                <a:gd name="connsiteY32" fmla="*/ 901700 h 1035050"/>
                <a:gd name="connsiteX33" fmla="*/ 641350 w 863600"/>
                <a:gd name="connsiteY33" fmla="*/ 946150 h 1035050"/>
                <a:gd name="connsiteX34" fmla="*/ 635000 w 863600"/>
                <a:gd name="connsiteY34" fmla="*/ 996950 h 1035050"/>
                <a:gd name="connsiteX35" fmla="*/ 615950 w 863600"/>
                <a:gd name="connsiteY35" fmla="*/ 1003300 h 1035050"/>
                <a:gd name="connsiteX36" fmla="*/ 596900 w 863600"/>
                <a:gd name="connsiteY36" fmla="*/ 1016000 h 1035050"/>
                <a:gd name="connsiteX37" fmla="*/ 565150 w 863600"/>
                <a:gd name="connsiteY37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63600" h="1035050">
                  <a:moveTo>
                    <a:pt x="0" y="666750"/>
                  </a:moveTo>
                  <a:cubicBezTo>
                    <a:pt x="184150" y="467783"/>
                    <a:pt x="365831" y="266503"/>
                    <a:pt x="552450" y="69850"/>
                  </a:cubicBezTo>
                  <a:cubicBezTo>
                    <a:pt x="562957" y="58778"/>
                    <a:pt x="577850" y="52917"/>
                    <a:pt x="590550" y="44450"/>
                  </a:cubicBezTo>
                  <a:cubicBezTo>
                    <a:pt x="615569" y="27771"/>
                    <a:pt x="611428" y="28118"/>
                    <a:pt x="647700" y="19050"/>
                  </a:cubicBezTo>
                  <a:cubicBezTo>
                    <a:pt x="656167" y="16933"/>
                    <a:pt x="664741" y="15208"/>
                    <a:pt x="673100" y="12700"/>
                  </a:cubicBezTo>
                  <a:cubicBezTo>
                    <a:pt x="685922" y="8853"/>
                    <a:pt x="711200" y="0"/>
                    <a:pt x="711200" y="0"/>
                  </a:cubicBezTo>
                  <a:cubicBezTo>
                    <a:pt x="730250" y="2117"/>
                    <a:pt x="749755" y="1701"/>
                    <a:pt x="768350" y="6350"/>
                  </a:cubicBezTo>
                  <a:cubicBezTo>
                    <a:pt x="775754" y="8201"/>
                    <a:pt x="780385" y="16044"/>
                    <a:pt x="787400" y="19050"/>
                  </a:cubicBezTo>
                  <a:cubicBezTo>
                    <a:pt x="795422" y="22488"/>
                    <a:pt x="804409" y="23002"/>
                    <a:pt x="812800" y="25400"/>
                  </a:cubicBezTo>
                  <a:cubicBezTo>
                    <a:pt x="819236" y="27239"/>
                    <a:pt x="825500" y="29633"/>
                    <a:pt x="831850" y="31750"/>
                  </a:cubicBezTo>
                  <a:cubicBezTo>
                    <a:pt x="860963" y="75419"/>
                    <a:pt x="852423" y="55370"/>
                    <a:pt x="863600" y="88900"/>
                  </a:cubicBezTo>
                  <a:cubicBezTo>
                    <a:pt x="861483" y="141817"/>
                    <a:pt x="860773" y="194808"/>
                    <a:pt x="857250" y="247650"/>
                  </a:cubicBezTo>
                  <a:cubicBezTo>
                    <a:pt x="854996" y="281453"/>
                    <a:pt x="850506" y="276087"/>
                    <a:pt x="838200" y="304800"/>
                  </a:cubicBezTo>
                  <a:cubicBezTo>
                    <a:pt x="830453" y="322876"/>
                    <a:pt x="834404" y="327646"/>
                    <a:pt x="819150" y="342900"/>
                  </a:cubicBezTo>
                  <a:cubicBezTo>
                    <a:pt x="813754" y="348296"/>
                    <a:pt x="805963" y="350714"/>
                    <a:pt x="800100" y="355600"/>
                  </a:cubicBezTo>
                  <a:cubicBezTo>
                    <a:pt x="793201" y="361349"/>
                    <a:pt x="788139" y="369137"/>
                    <a:pt x="781050" y="374650"/>
                  </a:cubicBezTo>
                  <a:cubicBezTo>
                    <a:pt x="769002" y="384021"/>
                    <a:pt x="755650" y="391583"/>
                    <a:pt x="742950" y="400050"/>
                  </a:cubicBezTo>
                  <a:cubicBezTo>
                    <a:pt x="736600" y="404283"/>
                    <a:pt x="729296" y="407354"/>
                    <a:pt x="723900" y="412750"/>
                  </a:cubicBezTo>
                  <a:lnTo>
                    <a:pt x="704850" y="431800"/>
                  </a:lnTo>
                  <a:cubicBezTo>
                    <a:pt x="702733" y="438150"/>
                    <a:pt x="702213" y="445281"/>
                    <a:pt x="698500" y="450850"/>
                  </a:cubicBezTo>
                  <a:cubicBezTo>
                    <a:pt x="693519" y="458322"/>
                    <a:pt x="685199" y="463001"/>
                    <a:pt x="679450" y="469900"/>
                  </a:cubicBezTo>
                  <a:cubicBezTo>
                    <a:pt x="674564" y="475763"/>
                    <a:pt x="671636" y="483087"/>
                    <a:pt x="666750" y="488950"/>
                  </a:cubicBezTo>
                  <a:cubicBezTo>
                    <a:pt x="661001" y="495849"/>
                    <a:pt x="653449" y="501101"/>
                    <a:pt x="647700" y="508000"/>
                  </a:cubicBezTo>
                  <a:cubicBezTo>
                    <a:pt x="640446" y="516705"/>
                    <a:pt x="619048" y="553843"/>
                    <a:pt x="615950" y="558800"/>
                  </a:cubicBezTo>
                  <a:cubicBezTo>
                    <a:pt x="611905" y="565272"/>
                    <a:pt x="606663" y="571024"/>
                    <a:pt x="603250" y="577850"/>
                  </a:cubicBezTo>
                  <a:cubicBezTo>
                    <a:pt x="600257" y="583837"/>
                    <a:pt x="599893" y="590913"/>
                    <a:pt x="596900" y="596900"/>
                  </a:cubicBezTo>
                  <a:cubicBezTo>
                    <a:pt x="593487" y="603726"/>
                    <a:pt x="587613" y="609124"/>
                    <a:pt x="584200" y="615950"/>
                  </a:cubicBezTo>
                  <a:cubicBezTo>
                    <a:pt x="576607" y="631136"/>
                    <a:pt x="570646" y="650263"/>
                    <a:pt x="565150" y="666750"/>
                  </a:cubicBezTo>
                  <a:cubicBezTo>
                    <a:pt x="569383" y="715433"/>
                    <a:pt x="572454" y="764232"/>
                    <a:pt x="577850" y="812800"/>
                  </a:cubicBezTo>
                  <a:cubicBezTo>
                    <a:pt x="578814" y="821474"/>
                    <a:pt x="579870" y="830623"/>
                    <a:pt x="584200" y="838200"/>
                  </a:cubicBezTo>
                  <a:cubicBezTo>
                    <a:pt x="588655" y="845997"/>
                    <a:pt x="596900" y="850900"/>
                    <a:pt x="603250" y="857250"/>
                  </a:cubicBezTo>
                  <a:cubicBezTo>
                    <a:pt x="605367" y="863600"/>
                    <a:pt x="606963" y="870148"/>
                    <a:pt x="609600" y="876300"/>
                  </a:cubicBezTo>
                  <a:cubicBezTo>
                    <a:pt x="613329" y="885001"/>
                    <a:pt x="618976" y="892837"/>
                    <a:pt x="622300" y="901700"/>
                  </a:cubicBezTo>
                  <a:cubicBezTo>
                    <a:pt x="639874" y="948563"/>
                    <a:pt x="615613" y="907544"/>
                    <a:pt x="641350" y="946150"/>
                  </a:cubicBezTo>
                  <a:cubicBezTo>
                    <a:pt x="639233" y="963083"/>
                    <a:pt x="641931" y="981356"/>
                    <a:pt x="635000" y="996950"/>
                  </a:cubicBezTo>
                  <a:cubicBezTo>
                    <a:pt x="632282" y="1003067"/>
                    <a:pt x="621937" y="1000307"/>
                    <a:pt x="615950" y="1003300"/>
                  </a:cubicBezTo>
                  <a:cubicBezTo>
                    <a:pt x="609124" y="1006713"/>
                    <a:pt x="603726" y="1012587"/>
                    <a:pt x="596900" y="1016000"/>
                  </a:cubicBezTo>
                  <a:cubicBezTo>
                    <a:pt x="563927" y="1032486"/>
                    <a:pt x="589956" y="1010244"/>
                    <a:pt x="565150" y="1035050"/>
                  </a:cubicBezTo>
                </a:path>
              </a:pathLst>
            </a:custGeom>
            <a:noFill/>
            <a:ln w="69850">
              <a:solidFill>
                <a:schemeClr val="accent4"/>
              </a:solidFill>
            </a:ln>
            <a:scene3d>
              <a:camera prst="orthographicFront"/>
              <a:lightRig rig="threePt" dir="t"/>
            </a:scene3d>
            <a:sp3d>
              <a:bevelT w="6985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Direct Access Storage 68"/>
            <p:cNvSpPr/>
            <p:nvPr/>
          </p:nvSpPr>
          <p:spPr>
            <a:xfrm rot="6998169">
              <a:off x="2163650" y="4885664"/>
              <a:ext cx="203553" cy="11760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Direct Access Storage 66"/>
            <p:cNvSpPr/>
            <p:nvPr/>
          </p:nvSpPr>
          <p:spPr>
            <a:xfrm rot="4250061">
              <a:off x="2094361" y="4829263"/>
              <a:ext cx="203553" cy="11760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Direct Access Storage 63"/>
            <p:cNvSpPr/>
            <p:nvPr/>
          </p:nvSpPr>
          <p:spPr>
            <a:xfrm rot="6739044">
              <a:off x="1520879" y="4426776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Direct Access Storage 82"/>
            <p:cNvSpPr/>
            <p:nvPr/>
          </p:nvSpPr>
          <p:spPr>
            <a:xfrm rot="3446269">
              <a:off x="1921143" y="4778299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41796" y="3790950"/>
              <a:ext cx="1668129" cy="1628775"/>
            </a:xfrm>
            <a:custGeom>
              <a:avLst/>
              <a:gdLst>
                <a:gd name="connsiteX0" fmla="*/ 277479 w 1668129"/>
                <a:gd name="connsiteY0" fmla="*/ 1162050 h 1628775"/>
                <a:gd name="connsiteX1" fmla="*/ 1254 w 1668129"/>
                <a:gd name="connsiteY1" fmla="*/ 876300 h 1628775"/>
                <a:gd name="connsiteX2" fmla="*/ 29829 w 1668129"/>
                <a:gd name="connsiteY2" fmla="*/ 857250 h 1628775"/>
                <a:gd name="connsiteX3" fmla="*/ 67929 w 1668129"/>
                <a:gd name="connsiteY3" fmla="*/ 838200 h 1628775"/>
                <a:gd name="connsiteX4" fmla="*/ 96504 w 1668129"/>
                <a:gd name="connsiteY4" fmla="*/ 819150 h 1628775"/>
                <a:gd name="connsiteX5" fmla="*/ 172704 w 1668129"/>
                <a:gd name="connsiteY5" fmla="*/ 800100 h 1628775"/>
                <a:gd name="connsiteX6" fmla="*/ 239379 w 1668129"/>
                <a:gd name="connsiteY6" fmla="*/ 762000 h 1628775"/>
                <a:gd name="connsiteX7" fmla="*/ 277479 w 1668129"/>
                <a:gd name="connsiteY7" fmla="*/ 704850 h 1628775"/>
                <a:gd name="connsiteX8" fmla="*/ 306054 w 1668129"/>
                <a:gd name="connsiteY8" fmla="*/ 666750 h 1628775"/>
                <a:gd name="connsiteX9" fmla="*/ 344154 w 1668129"/>
                <a:gd name="connsiteY9" fmla="*/ 590550 h 1628775"/>
                <a:gd name="connsiteX10" fmla="*/ 382254 w 1668129"/>
                <a:gd name="connsiteY10" fmla="*/ 457200 h 1628775"/>
                <a:gd name="connsiteX11" fmla="*/ 401304 w 1668129"/>
                <a:gd name="connsiteY11" fmla="*/ 390525 h 1628775"/>
                <a:gd name="connsiteX12" fmla="*/ 429879 w 1668129"/>
                <a:gd name="connsiteY12" fmla="*/ 361950 h 1628775"/>
                <a:gd name="connsiteX13" fmla="*/ 458454 w 1668129"/>
                <a:gd name="connsiteY13" fmla="*/ 342900 h 1628775"/>
                <a:gd name="connsiteX14" fmla="*/ 591804 w 1668129"/>
                <a:gd name="connsiteY14" fmla="*/ 333375 h 1628775"/>
                <a:gd name="connsiteX15" fmla="*/ 706104 w 1668129"/>
                <a:gd name="connsiteY15" fmla="*/ 323850 h 1628775"/>
                <a:gd name="connsiteX16" fmla="*/ 772779 w 1668129"/>
                <a:gd name="connsiteY16" fmla="*/ 295275 h 1628775"/>
                <a:gd name="connsiteX17" fmla="*/ 791829 w 1668129"/>
                <a:gd name="connsiteY17" fmla="*/ 238125 h 1628775"/>
                <a:gd name="connsiteX18" fmla="*/ 801354 w 1668129"/>
                <a:gd name="connsiteY18" fmla="*/ 209550 h 1628775"/>
                <a:gd name="connsiteX19" fmla="*/ 810879 w 1668129"/>
                <a:gd name="connsiteY19" fmla="*/ 142875 h 1628775"/>
                <a:gd name="connsiteX20" fmla="*/ 820404 w 1668129"/>
                <a:gd name="connsiteY20" fmla="*/ 57150 h 1628775"/>
                <a:gd name="connsiteX21" fmla="*/ 839454 w 1668129"/>
                <a:gd name="connsiteY21" fmla="*/ 28575 h 1628775"/>
                <a:gd name="connsiteX22" fmla="*/ 848979 w 1668129"/>
                <a:gd name="connsiteY22" fmla="*/ 0 h 1628775"/>
                <a:gd name="connsiteX23" fmla="*/ 972804 w 1668129"/>
                <a:gd name="connsiteY23" fmla="*/ 9525 h 1628775"/>
                <a:gd name="connsiteX24" fmla="*/ 991854 w 1668129"/>
                <a:gd name="connsiteY24" fmla="*/ 38100 h 1628775"/>
                <a:gd name="connsiteX25" fmla="*/ 1020429 w 1668129"/>
                <a:gd name="connsiteY25" fmla="*/ 47625 h 1628775"/>
                <a:gd name="connsiteX26" fmla="*/ 1039479 w 1668129"/>
                <a:gd name="connsiteY26" fmla="*/ 76200 h 1628775"/>
                <a:gd name="connsiteX27" fmla="*/ 1058529 w 1668129"/>
                <a:gd name="connsiteY27" fmla="*/ 114300 h 1628775"/>
                <a:gd name="connsiteX28" fmla="*/ 1087104 w 1668129"/>
                <a:gd name="connsiteY28" fmla="*/ 142875 h 1628775"/>
                <a:gd name="connsiteX29" fmla="*/ 1106154 w 1668129"/>
                <a:gd name="connsiteY29" fmla="*/ 171450 h 1628775"/>
                <a:gd name="connsiteX30" fmla="*/ 1134729 w 1668129"/>
                <a:gd name="connsiteY30" fmla="*/ 190500 h 1628775"/>
                <a:gd name="connsiteX31" fmla="*/ 1268079 w 1668129"/>
                <a:gd name="connsiteY31" fmla="*/ 285750 h 1628775"/>
                <a:gd name="connsiteX32" fmla="*/ 1296654 w 1668129"/>
                <a:gd name="connsiteY32" fmla="*/ 304800 h 1628775"/>
                <a:gd name="connsiteX33" fmla="*/ 1325229 w 1668129"/>
                <a:gd name="connsiteY33" fmla="*/ 314325 h 1628775"/>
                <a:gd name="connsiteX34" fmla="*/ 1353804 w 1668129"/>
                <a:gd name="connsiteY34" fmla="*/ 333375 h 1628775"/>
                <a:gd name="connsiteX35" fmla="*/ 1391904 w 1668129"/>
                <a:gd name="connsiteY35" fmla="*/ 352425 h 1628775"/>
                <a:gd name="connsiteX36" fmla="*/ 1458579 w 1668129"/>
                <a:gd name="connsiteY36" fmla="*/ 400050 h 1628775"/>
                <a:gd name="connsiteX37" fmla="*/ 1496679 w 1668129"/>
                <a:gd name="connsiteY37" fmla="*/ 409575 h 1628775"/>
                <a:gd name="connsiteX38" fmla="*/ 1620504 w 1668129"/>
                <a:gd name="connsiteY38" fmla="*/ 438150 h 1628775"/>
                <a:gd name="connsiteX39" fmla="*/ 1668129 w 1668129"/>
                <a:gd name="connsiteY39" fmla="*/ 542925 h 1628775"/>
                <a:gd name="connsiteX40" fmla="*/ 1658604 w 1668129"/>
                <a:gd name="connsiteY40" fmla="*/ 638175 h 1628775"/>
                <a:gd name="connsiteX41" fmla="*/ 1649079 w 1668129"/>
                <a:gd name="connsiteY41" fmla="*/ 714375 h 1628775"/>
                <a:gd name="connsiteX42" fmla="*/ 1591929 w 1668129"/>
                <a:gd name="connsiteY42" fmla="*/ 742950 h 1628775"/>
                <a:gd name="connsiteX43" fmla="*/ 1220454 w 1668129"/>
                <a:gd name="connsiteY43" fmla="*/ 752475 h 1628775"/>
                <a:gd name="connsiteX44" fmla="*/ 1153779 w 1668129"/>
                <a:gd name="connsiteY44" fmla="*/ 781050 h 1628775"/>
                <a:gd name="connsiteX45" fmla="*/ 1144254 w 1668129"/>
                <a:gd name="connsiteY45" fmla="*/ 809625 h 1628775"/>
                <a:gd name="connsiteX46" fmla="*/ 1125204 w 1668129"/>
                <a:gd name="connsiteY46" fmla="*/ 914400 h 1628775"/>
                <a:gd name="connsiteX47" fmla="*/ 1134729 w 1668129"/>
                <a:gd name="connsiteY47" fmla="*/ 1009650 h 1628775"/>
                <a:gd name="connsiteX48" fmla="*/ 1153779 w 1668129"/>
                <a:gd name="connsiteY48" fmla="*/ 1076325 h 1628775"/>
                <a:gd name="connsiteX49" fmla="*/ 1172829 w 1668129"/>
                <a:gd name="connsiteY49" fmla="*/ 1162050 h 1628775"/>
                <a:gd name="connsiteX50" fmla="*/ 1191879 w 1668129"/>
                <a:gd name="connsiteY50" fmla="*/ 1219200 h 1628775"/>
                <a:gd name="connsiteX51" fmla="*/ 1201404 w 1668129"/>
                <a:gd name="connsiteY51" fmla="*/ 1247775 h 1628775"/>
                <a:gd name="connsiteX52" fmla="*/ 1210929 w 1668129"/>
                <a:gd name="connsiteY52" fmla="*/ 1276350 h 1628775"/>
                <a:gd name="connsiteX53" fmla="*/ 1258554 w 1668129"/>
                <a:gd name="connsiteY53" fmla="*/ 1333500 h 1628775"/>
                <a:gd name="connsiteX54" fmla="*/ 1287129 w 1668129"/>
                <a:gd name="connsiteY54" fmla="*/ 1362075 h 1628775"/>
                <a:gd name="connsiteX55" fmla="*/ 1325229 w 1668129"/>
                <a:gd name="connsiteY55" fmla="*/ 1419225 h 1628775"/>
                <a:gd name="connsiteX56" fmla="*/ 1344279 w 1668129"/>
                <a:gd name="connsiteY56" fmla="*/ 1447800 h 1628775"/>
                <a:gd name="connsiteX57" fmla="*/ 1353804 w 1668129"/>
                <a:gd name="connsiteY57" fmla="*/ 1476375 h 1628775"/>
                <a:gd name="connsiteX58" fmla="*/ 1325229 w 1668129"/>
                <a:gd name="connsiteY58" fmla="*/ 1543050 h 1628775"/>
                <a:gd name="connsiteX59" fmla="*/ 1268079 w 1668129"/>
                <a:gd name="connsiteY59" fmla="*/ 1590675 h 1628775"/>
                <a:gd name="connsiteX60" fmla="*/ 1249029 w 1668129"/>
                <a:gd name="connsiteY60" fmla="*/ 1619250 h 1628775"/>
                <a:gd name="connsiteX61" fmla="*/ 1210929 w 1668129"/>
                <a:gd name="connsiteY61" fmla="*/ 1628775 h 1628775"/>
                <a:gd name="connsiteX62" fmla="*/ 1068054 w 1668129"/>
                <a:gd name="connsiteY62" fmla="*/ 1619250 h 1628775"/>
                <a:gd name="connsiteX63" fmla="*/ 1010904 w 1668129"/>
                <a:gd name="connsiteY63" fmla="*/ 1600200 h 1628775"/>
                <a:gd name="connsiteX64" fmla="*/ 982329 w 1668129"/>
                <a:gd name="connsiteY64" fmla="*/ 1590675 h 1628775"/>
                <a:gd name="connsiteX65" fmla="*/ 953754 w 1668129"/>
                <a:gd name="connsiteY65" fmla="*/ 1562100 h 1628775"/>
                <a:gd name="connsiteX66" fmla="*/ 915654 w 1668129"/>
                <a:gd name="connsiteY66" fmla="*/ 1504950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668129" h="1628775">
                  <a:moveTo>
                    <a:pt x="277479" y="1162050"/>
                  </a:moveTo>
                  <a:cubicBezTo>
                    <a:pt x="185404" y="1066800"/>
                    <a:pt x="84794" y="979118"/>
                    <a:pt x="1254" y="876300"/>
                  </a:cubicBezTo>
                  <a:cubicBezTo>
                    <a:pt x="-5965" y="867415"/>
                    <a:pt x="19890" y="862930"/>
                    <a:pt x="29829" y="857250"/>
                  </a:cubicBezTo>
                  <a:cubicBezTo>
                    <a:pt x="42157" y="850205"/>
                    <a:pt x="55601" y="845245"/>
                    <a:pt x="67929" y="838200"/>
                  </a:cubicBezTo>
                  <a:cubicBezTo>
                    <a:pt x="77868" y="832520"/>
                    <a:pt x="85746" y="823062"/>
                    <a:pt x="96504" y="819150"/>
                  </a:cubicBezTo>
                  <a:cubicBezTo>
                    <a:pt x="121109" y="810203"/>
                    <a:pt x="149286" y="811809"/>
                    <a:pt x="172704" y="800100"/>
                  </a:cubicBezTo>
                  <a:cubicBezTo>
                    <a:pt x="221043" y="775930"/>
                    <a:pt x="198990" y="788926"/>
                    <a:pt x="239379" y="762000"/>
                  </a:cubicBezTo>
                  <a:cubicBezTo>
                    <a:pt x="252079" y="742950"/>
                    <a:pt x="263742" y="723166"/>
                    <a:pt x="277479" y="704850"/>
                  </a:cubicBezTo>
                  <a:cubicBezTo>
                    <a:pt x="287004" y="692150"/>
                    <a:pt x="298055" y="680462"/>
                    <a:pt x="306054" y="666750"/>
                  </a:cubicBezTo>
                  <a:cubicBezTo>
                    <a:pt x="320363" y="642220"/>
                    <a:pt x="335174" y="617491"/>
                    <a:pt x="344154" y="590550"/>
                  </a:cubicBezTo>
                  <a:cubicBezTo>
                    <a:pt x="371483" y="508562"/>
                    <a:pt x="358334" y="552881"/>
                    <a:pt x="382254" y="457200"/>
                  </a:cubicBezTo>
                  <a:cubicBezTo>
                    <a:pt x="383524" y="452119"/>
                    <a:pt x="395838" y="398724"/>
                    <a:pt x="401304" y="390525"/>
                  </a:cubicBezTo>
                  <a:cubicBezTo>
                    <a:pt x="408776" y="379317"/>
                    <a:pt x="419531" y="370574"/>
                    <a:pt x="429879" y="361950"/>
                  </a:cubicBezTo>
                  <a:cubicBezTo>
                    <a:pt x="438673" y="354621"/>
                    <a:pt x="447181" y="344889"/>
                    <a:pt x="458454" y="342900"/>
                  </a:cubicBezTo>
                  <a:cubicBezTo>
                    <a:pt x="502339" y="335156"/>
                    <a:pt x="547372" y="336793"/>
                    <a:pt x="591804" y="333375"/>
                  </a:cubicBezTo>
                  <a:lnTo>
                    <a:pt x="706104" y="323850"/>
                  </a:lnTo>
                  <a:cubicBezTo>
                    <a:pt x="724107" y="319349"/>
                    <a:pt x="760598" y="314765"/>
                    <a:pt x="772779" y="295275"/>
                  </a:cubicBezTo>
                  <a:cubicBezTo>
                    <a:pt x="783422" y="278247"/>
                    <a:pt x="785479" y="257175"/>
                    <a:pt x="791829" y="238125"/>
                  </a:cubicBezTo>
                  <a:lnTo>
                    <a:pt x="801354" y="209550"/>
                  </a:lnTo>
                  <a:cubicBezTo>
                    <a:pt x="804529" y="187325"/>
                    <a:pt x="808094" y="165152"/>
                    <a:pt x="810879" y="142875"/>
                  </a:cubicBezTo>
                  <a:cubicBezTo>
                    <a:pt x="814445" y="114346"/>
                    <a:pt x="813431" y="85042"/>
                    <a:pt x="820404" y="57150"/>
                  </a:cubicBezTo>
                  <a:cubicBezTo>
                    <a:pt x="823180" y="46044"/>
                    <a:pt x="834334" y="38814"/>
                    <a:pt x="839454" y="28575"/>
                  </a:cubicBezTo>
                  <a:cubicBezTo>
                    <a:pt x="843944" y="19595"/>
                    <a:pt x="845804" y="9525"/>
                    <a:pt x="848979" y="0"/>
                  </a:cubicBezTo>
                  <a:cubicBezTo>
                    <a:pt x="890254" y="3175"/>
                    <a:pt x="932805" y="-1141"/>
                    <a:pt x="972804" y="9525"/>
                  </a:cubicBezTo>
                  <a:cubicBezTo>
                    <a:pt x="983865" y="12475"/>
                    <a:pt x="982915" y="30949"/>
                    <a:pt x="991854" y="38100"/>
                  </a:cubicBezTo>
                  <a:cubicBezTo>
                    <a:pt x="999694" y="44372"/>
                    <a:pt x="1010904" y="44450"/>
                    <a:pt x="1020429" y="47625"/>
                  </a:cubicBezTo>
                  <a:cubicBezTo>
                    <a:pt x="1026779" y="57150"/>
                    <a:pt x="1033799" y="66261"/>
                    <a:pt x="1039479" y="76200"/>
                  </a:cubicBezTo>
                  <a:cubicBezTo>
                    <a:pt x="1046524" y="88528"/>
                    <a:pt x="1050276" y="102746"/>
                    <a:pt x="1058529" y="114300"/>
                  </a:cubicBezTo>
                  <a:cubicBezTo>
                    <a:pt x="1066359" y="125261"/>
                    <a:pt x="1078480" y="132527"/>
                    <a:pt x="1087104" y="142875"/>
                  </a:cubicBezTo>
                  <a:cubicBezTo>
                    <a:pt x="1094433" y="151669"/>
                    <a:pt x="1098059" y="163355"/>
                    <a:pt x="1106154" y="171450"/>
                  </a:cubicBezTo>
                  <a:cubicBezTo>
                    <a:pt x="1114249" y="179545"/>
                    <a:pt x="1125471" y="183767"/>
                    <a:pt x="1134729" y="190500"/>
                  </a:cubicBezTo>
                  <a:cubicBezTo>
                    <a:pt x="1264689" y="285016"/>
                    <a:pt x="1158953" y="212999"/>
                    <a:pt x="1268079" y="285750"/>
                  </a:cubicBezTo>
                  <a:cubicBezTo>
                    <a:pt x="1277604" y="292100"/>
                    <a:pt x="1285794" y="301180"/>
                    <a:pt x="1296654" y="304800"/>
                  </a:cubicBezTo>
                  <a:cubicBezTo>
                    <a:pt x="1306179" y="307975"/>
                    <a:pt x="1316249" y="309835"/>
                    <a:pt x="1325229" y="314325"/>
                  </a:cubicBezTo>
                  <a:cubicBezTo>
                    <a:pt x="1335468" y="319445"/>
                    <a:pt x="1343865" y="327695"/>
                    <a:pt x="1353804" y="333375"/>
                  </a:cubicBezTo>
                  <a:cubicBezTo>
                    <a:pt x="1366132" y="340420"/>
                    <a:pt x="1380350" y="344172"/>
                    <a:pt x="1391904" y="352425"/>
                  </a:cubicBezTo>
                  <a:cubicBezTo>
                    <a:pt x="1445510" y="390715"/>
                    <a:pt x="1392629" y="375319"/>
                    <a:pt x="1458579" y="400050"/>
                  </a:cubicBezTo>
                  <a:cubicBezTo>
                    <a:pt x="1470836" y="404647"/>
                    <a:pt x="1483879" y="406832"/>
                    <a:pt x="1496679" y="409575"/>
                  </a:cubicBezTo>
                  <a:cubicBezTo>
                    <a:pt x="1614386" y="434798"/>
                    <a:pt x="1557301" y="417082"/>
                    <a:pt x="1620504" y="438150"/>
                  </a:cubicBezTo>
                  <a:cubicBezTo>
                    <a:pt x="1667584" y="508770"/>
                    <a:pt x="1654114" y="472849"/>
                    <a:pt x="1668129" y="542925"/>
                  </a:cubicBezTo>
                  <a:cubicBezTo>
                    <a:pt x="1664954" y="574675"/>
                    <a:pt x="1662128" y="606462"/>
                    <a:pt x="1658604" y="638175"/>
                  </a:cubicBezTo>
                  <a:cubicBezTo>
                    <a:pt x="1655777" y="663616"/>
                    <a:pt x="1658586" y="690608"/>
                    <a:pt x="1649079" y="714375"/>
                  </a:cubicBezTo>
                  <a:cubicBezTo>
                    <a:pt x="1644996" y="724584"/>
                    <a:pt x="1602557" y="742444"/>
                    <a:pt x="1591929" y="742950"/>
                  </a:cubicBezTo>
                  <a:cubicBezTo>
                    <a:pt x="1468204" y="748842"/>
                    <a:pt x="1344279" y="749300"/>
                    <a:pt x="1220454" y="752475"/>
                  </a:cubicBezTo>
                  <a:cubicBezTo>
                    <a:pt x="1197575" y="758195"/>
                    <a:pt x="1170224" y="760494"/>
                    <a:pt x="1153779" y="781050"/>
                  </a:cubicBezTo>
                  <a:cubicBezTo>
                    <a:pt x="1147507" y="788890"/>
                    <a:pt x="1147012" y="799971"/>
                    <a:pt x="1144254" y="809625"/>
                  </a:cubicBezTo>
                  <a:cubicBezTo>
                    <a:pt x="1131423" y="854535"/>
                    <a:pt x="1132913" y="860439"/>
                    <a:pt x="1125204" y="914400"/>
                  </a:cubicBezTo>
                  <a:cubicBezTo>
                    <a:pt x="1128379" y="946150"/>
                    <a:pt x="1130216" y="978062"/>
                    <a:pt x="1134729" y="1009650"/>
                  </a:cubicBezTo>
                  <a:cubicBezTo>
                    <a:pt x="1140668" y="1051222"/>
                    <a:pt x="1144732" y="1040139"/>
                    <a:pt x="1153779" y="1076325"/>
                  </a:cubicBezTo>
                  <a:cubicBezTo>
                    <a:pt x="1167374" y="1130707"/>
                    <a:pt x="1158162" y="1113160"/>
                    <a:pt x="1172829" y="1162050"/>
                  </a:cubicBezTo>
                  <a:cubicBezTo>
                    <a:pt x="1178599" y="1181284"/>
                    <a:pt x="1185529" y="1200150"/>
                    <a:pt x="1191879" y="1219200"/>
                  </a:cubicBezTo>
                  <a:lnTo>
                    <a:pt x="1201404" y="1247775"/>
                  </a:lnTo>
                  <a:cubicBezTo>
                    <a:pt x="1204579" y="1257300"/>
                    <a:pt x="1204501" y="1268637"/>
                    <a:pt x="1210929" y="1276350"/>
                  </a:cubicBezTo>
                  <a:cubicBezTo>
                    <a:pt x="1226804" y="1295400"/>
                    <a:pt x="1242079" y="1314966"/>
                    <a:pt x="1258554" y="1333500"/>
                  </a:cubicBezTo>
                  <a:cubicBezTo>
                    <a:pt x="1267503" y="1343568"/>
                    <a:pt x="1278859" y="1351442"/>
                    <a:pt x="1287129" y="1362075"/>
                  </a:cubicBezTo>
                  <a:cubicBezTo>
                    <a:pt x="1301185" y="1380147"/>
                    <a:pt x="1312529" y="1400175"/>
                    <a:pt x="1325229" y="1419225"/>
                  </a:cubicBezTo>
                  <a:cubicBezTo>
                    <a:pt x="1331579" y="1428750"/>
                    <a:pt x="1340659" y="1436940"/>
                    <a:pt x="1344279" y="1447800"/>
                  </a:cubicBezTo>
                  <a:lnTo>
                    <a:pt x="1353804" y="1476375"/>
                  </a:lnTo>
                  <a:cubicBezTo>
                    <a:pt x="1346031" y="1499694"/>
                    <a:pt x="1339942" y="1522452"/>
                    <a:pt x="1325229" y="1543050"/>
                  </a:cubicBezTo>
                  <a:cubicBezTo>
                    <a:pt x="1308561" y="1566385"/>
                    <a:pt x="1290864" y="1575485"/>
                    <a:pt x="1268079" y="1590675"/>
                  </a:cubicBezTo>
                  <a:cubicBezTo>
                    <a:pt x="1261729" y="1600200"/>
                    <a:pt x="1258554" y="1612900"/>
                    <a:pt x="1249029" y="1619250"/>
                  </a:cubicBezTo>
                  <a:cubicBezTo>
                    <a:pt x="1238137" y="1626512"/>
                    <a:pt x="1224020" y="1628775"/>
                    <a:pt x="1210929" y="1628775"/>
                  </a:cubicBezTo>
                  <a:cubicBezTo>
                    <a:pt x="1163198" y="1628775"/>
                    <a:pt x="1115679" y="1622425"/>
                    <a:pt x="1068054" y="1619250"/>
                  </a:cubicBezTo>
                  <a:lnTo>
                    <a:pt x="1010904" y="1600200"/>
                  </a:lnTo>
                  <a:lnTo>
                    <a:pt x="982329" y="1590675"/>
                  </a:lnTo>
                  <a:cubicBezTo>
                    <a:pt x="972804" y="1581150"/>
                    <a:pt x="962024" y="1572733"/>
                    <a:pt x="953754" y="1562100"/>
                  </a:cubicBezTo>
                  <a:cubicBezTo>
                    <a:pt x="939698" y="1544028"/>
                    <a:pt x="915654" y="1504950"/>
                    <a:pt x="915654" y="1504950"/>
                  </a:cubicBezTo>
                </a:path>
              </a:pathLst>
            </a:custGeom>
            <a:noFill/>
            <a:ln w="63500"/>
            <a:scene3d>
              <a:camera prst="orthographicFront"/>
              <a:lightRig rig="threePt" dir="t"/>
            </a:scene3d>
            <a:sp3d>
              <a:bevelT w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Direct Access Storage 84"/>
            <p:cNvSpPr/>
            <p:nvPr/>
          </p:nvSpPr>
          <p:spPr>
            <a:xfrm rot="2486540">
              <a:off x="1735081" y="4931602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Direct Access Storage 85"/>
            <p:cNvSpPr/>
            <p:nvPr/>
          </p:nvSpPr>
          <p:spPr>
            <a:xfrm rot="12662886">
              <a:off x="2255097" y="5196174"/>
              <a:ext cx="222140" cy="107764"/>
            </a:xfrm>
            <a:prstGeom prst="flowChartMagneticDrum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727986" y="4209142"/>
            <a:ext cx="3418299" cy="2648969"/>
            <a:chOff x="1115122" y="3596812"/>
            <a:chExt cx="4031163" cy="3261300"/>
          </a:xfrm>
        </p:grpSpPr>
        <p:grpSp>
          <p:nvGrpSpPr>
            <p:cNvPr id="77" name="Group 76"/>
            <p:cNvGrpSpPr/>
            <p:nvPr/>
          </p:nvGrpSpPr>
          <p:grpSpPr>
            <a:xfrm>
              <a:off x="1115122" y="3596812"/>
              <a:ext cx="1547678" cy="3261300"/>
              <a:chOff x="9164730" y="-122663"/>
              <a:chExt cx="2708513" cy="5675855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9164730" y="-122663"/>
                <a:ext cx="2451926" cy="3671195"/>
              </a:xfrm>
              <a:custGeom>
                <a:avLst/>
                <a:gdLst>
                  <a:gd name="connsiteX0" fmla="*/ 1138997 w 2099869"/>
                  <a:gd name="connsiteY0" fmla="*/ 3111190 h 3111190"/>
                  <a:gd name="connsiteX1" fmla="*/ 12724 w 2099869"/>
                  <a:gd name="connsiteY1" fmla="*/ 2074127 h 3111190"/>
                  <a:gd name="connsiteX2" fmla="*/ 1796919 w 2099869"/>
                  <a:gd name="connsiteY2" fmla="*/ 1003610 h 3111190"/>
                  <a:gd name="connsiteX3" fmla="*/ 2086850 w 2099869"/>
                  <a:gd name="connsiteY3" fmla="*/ 457200 h 3111190"/>
                  <a:gd name="connsiteX4" fmla="*/ 2053397 w 2099869"/>
                  <a:gd name="connsiteY4" fmla="*/ 0 h 311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9869" h="3111190">
                    <a:moveTo>
                      <a:pt x="1138997" y="3111190"/>
                    </a:moveTo>
                    <a:cubicBezTo>
                      <a:pt x="521033" y="2768290"/>
                      <a:pt x="-96930" y="2425390"/>
                      <a:pt x="12724" y="2074127"/>
                    </a:cubicBezTo>
                    <a:cubicBezTo>
                      <a:pt x="122378" y="1722864"/>
                      <a:pt x="1451231" y="1273098"/>
                      <a:pt x="1796919" y="1003610"/>
                    </a:cubicBezTo>
                    <a:cubicBezTo>
                      <a:pt x="2142607" y="734122"/>
                      <a:pt x="2044104" y="624468"/>
                      <a:pt x="2086850" y="457200"/>
                    </a:cubicBezTo>
                    <a:cubicBezTo>
                      <a:pt x="2129596" y="289932"/>
                      <a:pt x="2053397" y="0"/>
                      <a:pt x="2053397" y="0"/>
                    </a:cubicBezTo>
                  </a:path>
                </a:pathLst>
              </a:custGeom>
              <a:noFill/>
              <a:ln w="63500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311150" h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Direct Access Storage 22"/>
              <p:cNvSpPr/>
              <p:nvPr/>
            </p:nvSpPr>
            <p:spPr>
              <a:xfrm rot="4877981">
                <a:off x="9295574" y="3773862"/>
                <a:ext cx="2441693" cy="1116968"/>
              </a:xfrm>
              <a:prstGeom prst="flowChartMagneticDrum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152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3" idx="1"/>
                <a:endCxn id="23" idx="3"/>
              </p:cNvCxnSpPr>
              <p:nvPr/>
            </p:nvCxnSpPr>
            <p:spPr>
              <a:xfrm>
                <a:off x="10331748" y="3125548"/>
                <a:ext cx="246230" cy="160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9165867" y="2934762"/>
                <a:ext cx="2707376" cy="2398736"/>
                <a:chOff x="9181340" y="2934762"/>
                <a:chExt cx="2691903" cy="239873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9181340" y="3756516"/>
                  <a:ext cx="690547" cy="214182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9299378" y="4422094"/>
                  <a:ext cx="657795" cy="202009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9516093" y="5139690"/>
                  <a:ext cx="563604" cy="193808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10933858" y="3274930"/>
                  <a:ext cx="684265" cy="222967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11054052" y="3897902"/>
                  <a:ext cx="679411" cy="210236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11144501" y="4613261"/>
                  <a:ext cx="728742" cy="210537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9890363" y="2934762"/>
                  <a:ext cx="479650" cy="474768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10035701" y="3674061"/>
                  <a:ext cx="458098" cy="460760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10147308" y="4294811"/>
                  <a:ext cx="458098" cy="460760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oup 87"/>
            <p:cNvGrpSpPr/>
            <p:nvPr/>
          </p:nvGrpSpPr>
          <p:grpSpPr>
            <a:xfrm rot="7224427">
              <a:off x="2741796" y="4318172"/>
              <a:ext cx="1547678" cy="3261300"/>
              <a:chOff x="9164730" y="-122663"/>
              <a:chExt cx="2708513" cy="5675855"/>
            </a:xfrm>
          </p:grpSpPr>
          <p:sp>
            <p:nvSpPr>
              <p:cNvPr id="89" name="Freeform 88"/>
              <p:cNvSpPr/>
              <p:nvPr/>
            </p:nvSpPr>
            <p:spPr>
              <a:xfrm>
                <a:off x="9164730" y="-122663"/>
                <a:ext cx="2451926" cy="3671195"/>
              </a:xfrm>
              <a:custGeom>
                <a:avLst/>
                <a:gdLst>
                  <a:gd name="connsiteX0" fmla="*/ 1138997 w 2099869"/>
                  <a:gd name="connsiteY0" fmla="*/ 3111190 h 3111190"/>
                  <a:gd name="connsiteX1" fmla="*/ 12724 w 2099869"/>
                  <a:gd name="connsiteY1" fmla="*/ 2074127 h 3111190"/>
                  <a:gd name="connsiteX2" fmla="*/ 1796919 w 2099869"/>
                  <a:gd name="connsiteY2" fmla="*/ 1003610 h 3111190"/>
                  <a:gd name="connsiteX3" fmla="*/ 2086850 w 2099869"/>
                  <a:gd name="connsiteY3" fmla="*/ 457200 h 3111190"/>
                  <a:gd name="connsiteX4" fmla="*/ 2053397 w 2099869"/>
                  <a:gd name="connsiteY4" fmla="*/ 0 h 311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9869" h="3111190">
                    <a:moveTo>
                      <a:pt x="1138997" y="3111190"/>
                    </a:moveTo>
                    <a:cubicBezTo>
                      <a:pt x="521033" y="2768290"/>
                      <a:pt x="-96930" y="2425390"/>
                      <a:pt x="12724" y="2074127"/>
                    </a:cubicBezTo>
                    <a:cubicBezTo>
                      <a:pt x="122378" y="1722864"/>
                      <a:pt x="1451231" y="1273098"/>
                      <a:pt x="1796919" y="1003610"/>
                    </a:cubicBezTo>
                    <a:cubicBezTo>
                      <a:pt x="2142607" y="734122"/>
                      <a:pt x="2044104" y="624468"/>
                      <a:pt x="2086850" y="457200"/>
                    </a:cubicBezTo>
                    <a:cubicBezTo>
                      <a:pt x="2129596" y="289932"/>
                      <a:pt x="2053397" y="0"/>
                      <a:pt x="2053397" y="0"/>
                    </a:cubicBezTo>
                  </a:path>
                </a:pathLst>
              </a:custGeom>
              <a:noFill/>
              <a:ln w="635000">
                <a:solidFill>
                  <a:schemeClr val="accent6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311150" h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Direct Access Storage 89"/>
              <p:cNvSpPr/>
              <p:nvPr/>
            </p:nvSpPr>
            <p:spPr>
              <a:xfrm rot="4877981">
                <a:off x="9295574" y="3773862"/>
                <a:ext cx="2441693" cy="1116968"/>
              </a:xfrm>
              <a:prstGeom prst="flowChartMagneticDrum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 h="152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>
                <a:stCxn id="90" idx="1"/>
                <a:endCxn id="90" idx="3"/>
              </p:cNvCxnSpPr>
              <p:nvPr/>
            </p:nvCxnSpPr>
            <p:spPr>
              <a:xfrm>
                <a:off x="10331748" y="3125548"/>
                <a:ext cx="246230" cy="160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9165867" y="2934762"/>
                <a:ext cx="2707376" cy="2398736"/>
                <a:chOff x="9181340" y="2934762"/>
                <a:chExt cx="2691903" cy="2398736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9181340" y="3756516"/>
                  <a:ext cx="690547" cy="214182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9299378" y="4422094"/>
                  <a:ext cx="657795" cy="202009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9516093" y="5139690"/>
                  <a:ext cx="563604" cy="193808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10933858" y="3274930"/>
                  <a:ext cx="684265" cy="222967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11054052" y="3897902"/>
                  <a:ext cx="679411" cy="210236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11144501" y="4613261"/>
                  <a:ext cx="728742" cy="210537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9890363" y="2934762"/>
                  <a:ext cx="479650" cy="474768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10035701" y="3674061"/>
                  <a:ext cx="458098" cy="460760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 flipV="1">
                  <a:off x="10147308" y="4294811"/>
                  <a:ext cx="458098" cy="460760"/>
                </a:xfrm>
                <a:prstGeom prst="line">
                  <a:avLst/>
                </a:prstGeom>
                <a:ln w="88900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98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2" name="TextBox 101"/>
          <p:cNvSpPr txBox="1"/>
          <p:nvPr/>
        </p:nvSpPr>
        <p:spPr>
          <a:xfrm>
            <a:off x="50055" y="3540804"/>
            <a:ext cx="537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778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5</cp:revision>
  <dcterms:created xsi:type="dcterms:W3CDTF">2015-01-22T08:53:09Z</dcterms:created>
  <dcterms:modified xsi:type="dcterms:W3CDTF">2015-01-22T10:00:41Z</dcterms:modified>
</cp:coreProperties>
</file>