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1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7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2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4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9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6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9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3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3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4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755D3-E711-4D0A-850C-1C48A3BA9F8A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3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9" name="Rectangle 126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47" name="Group 146"/>
          <p:cNvGrpSpPr/>
          <p:nvPr/>
        </p:nvGrpSpPr>
        <p:grpSpPr>
          <a:xfrm>
            <a:off x="1181100" y="647700"/>
            <a:ext cx="9810750" cy="5762625"/>
            <a:chOff x="1181100" y="1231265"/>
            <a:chExt cx="6596380" cy="3816350"/>
          </a:xfrm>
        </p:grpSpPr>
        <p:sp>
          <p:nvSpPr>
            <p:cNvPr id="52" name="Freeform 51"/>
            <p:cNvSpPr/>
            <p:nvPr/>
          </p:nvSpPr>
          <p:spPr>
            <a:xfrm>
              <a:off x="1253490" y="1327150"/>
              <a:ext cx="6480810" cy="3720465"/>
            </a:xfrm>
            <a:custGeom>
              <a:avLst/>
              <a:gdLst>
                <a:gd name="connsiteX0" fmla="*/ 80326 w 6481171"/>
                <a:gd name="connsiteY0" fmla="*/ 2653972 h 3720772"/>
                <a:gd name="connsiteX1" fmla="*/ 1937701 w 6481171"/>
                <a:gd name="connsiteY1" fmla="*/ 2320597 h 3720772"/>
                <a:gd name="connsiteX2" fmla="*/ 2966401 w 6481171"/>
                <a:gd name="connsiteY2" fmla="*/ 1091872 h 3720772"/>
                <a:gd name="connsiteX3" fmla="*/ 2566351 w 6481171"/>
                <a:gd name="connsiteY3" fmla="*/ 272722 h 3720772"/>
                <a:gd name="connsiteX4" fmla="*/ 1394776 w 6481171"/>
                <a:gd name="connsiteY4" fmla="*/ 6022 h 3720772"/>
                <a:gd name="connsiteX5" fmla="*/ 204151 w 6481171"/>
                <a:gd name="connsiteY5" fmla="*/ 482272 h 3720772"/>
                <a:gd name="connsiteX6" fmla="*/ 99376 w 6481171"/>
                <a:gd name="connsiteY6" fmla="*/ 1682422 h 3720772"/>
                <a:gd name="connsiteX7" fmla="*/ 1232851 w 6481171"/>
                <a:gd name="connsiteY7" fmla="*/ 2596822 h 3720772"/>
                <a:gd name="connsiteX8" fmla="*/ 3175951 w 6481171"/>
                <a:gd name="connsiteY8" fmla="*/ 3168322 h 3720772"/>
                <a:gd name="connsiteX9" fmla="*/ 5195251 w 6481171"/>
                <a:gd name="connsiteY9" fmla="*/ 3234997 h 3720772"/>
                <a:gd name="connsiteX10" fmla="*/ 6157276 w 6481171"/>
                <a:gd name="connsiteY10" fmla="*/ 2911147 h 3720772"/>
                <a:gd name="connsiteX11" fmla="*/ 6462076 w 6481171"/>
                <a:gd name="connsiteY11" fmla="*/ 1787197 h 3720772"/>
                <a:gd name="connsiteX12" fmla="*/ 5690551 w 6481171"/>
                <a:gd name="connsiteY12" fmla="*/ 672772 h 3720772"/>
                <a:gd name="connsiteX13" fmla="*/ 4566601 w 6481171"/>
                <a:gd name="connsiteY13" fmla="*/ 701347 h 3720772"/>
                <a:gd name="connsiteX14" fmla="*/ 3499801 w 6481171"/>
                <a:gd name="connsiteY14" fmla="*/ 1415722 h 3720772"/>
                <a:gd name="connsiteX15" fmla="*/ 2471101 w 6481171"/>
                <a:gd name="connsiteY15" fmla="*/ 2177722 h 3720772"/>
                <a:gd name="connsiteX16" fmla="*/ 1585276 w 6481171"/>
                <a:gd name="connsiteY16" fmla="*/ 2739697 h 3720772"/>
                <a:gd name="connsiteX17" fmla="*/ 1766251 w 6481171"/>
                <a:gd name="connsiteY17" fmla="*/ 3720772 h 372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81171" h="3720772">
                  <a:moveTo>
                    <a:pt x="80326" y="2653972"/>
                  </a:moveTo>
                  <a:cubicBezTo>
                    <a:pt x="768507" y="2617459"/>
                    <a:pt x="1456689" y="2580947"/>
                    <a:pt x="1937701" y="2320597"/>
                  </a:cubicBezTo>
                  <a:cubicBezTo>
                    <a:pt x="2418713" y="2060247"/>
                    <a:pt x="2861626" y="1433184"/>
                    <a:pt x="2966401" y="1091872"/>
                  </a:cubicBezTo>
                  <a:cubicBezTo>
                    <a:pt x="3071176" y="750559"/>
                    <a:pt x="2828288" y="453697"/>
                    <a:pt x="2566351" y="272722"/>
                  </a:cubicBezTo>
                  <a:cubicBezTo>
                    <a:pt x="2304414" y="91747"/>
                    <a:pt x="1788476" y="-28903"/>
                    <a:pt x="1394776" y="6022"/>
                  </a:cubicBezTo>
                  <a:cubicBezTo>
                    <a:pt x="1001076" y="40947"/>
                    <a:pt x="420051" y="202872"/>
                    <a:pt x="204151" y="482272"/>
                  </a:cubicBezTo>
                  <a:cubicBezTo>
                    <a:pt x="-11749" y="761672"/>
                    <a:pt x="-72074" y="1329997"/>
                    <a:pt x="99376" y="1682422"/>
                  </a:cubicBezTo>
                  <a:cubicBezTo>
                    <a:pt x="270826" y="2034847"/>
                    <a:pt x="720089" y="2349172"/>
                    <a:pt x="1232851" y="2596822"/>
                  </a:cubicBezTo>
                  <a:cubicBezTo>
                    <a:pt x="1745613" y="2844472"/>
                    <a:pt x="2515551" y="3061960"/>
                    <a:pt x="3175951" y="3168322"/>
                  </a:cubicBezTo>
                  <a:cubicBezTo>
                    <a:pt x="3836351" y="3274684"/>
                    <a:pt x="4698364" y="3277859"/>
                    <a:pt x="5195251" y="3234997"/>
                  </a:cubicBezTo>
                  <a:cubicBezTo>
                    <a:pt x="5692138" y="3192135"/>
                    <a:pt x="5946139" y="3152447"/>
                    <a:pt x="6157276" y="2911147"/>
                  </a:cubicBezTo>
                  <a:cubicBezTo>
                    <a:pt x="6368413" y="2669847"/>
                    <a:pt x="6539864" y="2160259"/>
                    <a:pt x="6462076" y="1787197"/>
                  </a:cubicBezTo>
                  <a:cubicBezTo>
                    <a:pt x="6384289" y="1414134"/>
                    <a:pt x="6006463" y="853747"/>
                    <a:pt x="5690551" y="672772"/>
                  </a:cubicBezTo>
                  <a:cubicBezTo>
                    <a:pt x="5374639" y="491797"/>
                    <a:pt x="4931726" y="577522"/>
                    <a:pt x="4566601" y="701347"/>
                  </a:cubicBezTo>
                  <a:cubicBezTo>
                    <a:pt x="4201476" y="825172"/>
                    <a:pt x="3849051" y="1169659"/>
                    <a:pt x="3499801" y="1415722"/>
                  </a:cubicBezTo>
                  <a:cubicBezTo>
                    <a:pt x="3150551" y="1661784"/>
                    <a:pt x="2790188" y="1957060"/>
                    <a:pt x="2471101" y="2177722"/>
                  </a:cubicBezTo>
                  <a:cubicBezTo>
                    <a:pt x="2152014" y="2398384"/>
                    <a:pt x="1702751" y="2482522"/>
                    <a:pt x="1585276" y="2739697"/>
                  </a:cubicBezTo>
                  <a:cubicBezTo>
                    <a:pt x="1467801" y="2996872"/>
                    <a:pt x="1766251" y="3720772"/>
                    <a:pt x="1766251" y="3720772"/>
                  </a:cubicBezTo>
                </a:path>
              </a:pathLst>
            </a:custGeom>
            <a:noFill/>
            <a:ln w="76200"/>
            <a:scene3d>
              <a:camera prst="orthographicFront"/>
              <a:lightRig rig="threePt" dir="t"/>
            </a:scene3d>
            <a:sp3d extrusionH="107950" prstMaterial="matt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43685" y="3869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257300" y="38862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805304" y="3869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133600" y="385064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395220" y="378269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010410" y="36169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695450" y="34264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439545" y="31597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257300" y="28549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181100" y="25908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1181100" y="22860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219200" y="19812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372870" y="17145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657350" y="151701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932940" y="13620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239010" y="12668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562860" y="12312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847340" y="12312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161665" y="12668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449320" y="13455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772535" y="15119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039235" y="17595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161155" y="20834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602230" y="39255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837772" y="401841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2972435" y="37985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256280" y="363410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598545" y="34512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3896360" y="32581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166870" y="30238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4107815" y="23882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990975" y="26574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791585" y="29146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575556" y="31744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3324225" y="3408512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971165" y="35814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2694940" y="36791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4468495" y="28187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714875" y="26136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975860" y="24453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247640" y="2218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925185" y="18751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582285" y="19850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6322695" y="18097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703060" y="18103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7024370" y="198628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7258685" y="22720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7471410" y="2599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7623810" y="29438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7624445" y="33528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66025" y="37553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7352665" y="410654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765040" y="44583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123180" y="44945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5517515" y="45091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927090" y="451040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6322060" y="447294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6651625" y="44361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7046595" y="43554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434840" y="442214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098290" y="43402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3754120" y="42894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3491865" y="41884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3162300" y="41211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2715260" y="42665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2818765" y="458978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>
              <a:off x="6104890" y="2074545"/>
              <a:ext cx="1250315" cy="58483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V="1">
              <a:off x="1547495" y="1679575"/>
              <a:ext cx="2186940" cy="19685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H="1">
              <a:off x="6009640" y="3420745"/>
              <a:ext cx="1557655" cy="101600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414780" y="2681605"/>
              <a:ext cx="2472055" cy="4508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4340860" y="3187382"/>
              <a:ext cx="1200150" cy="1257618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3785870" y="3611245"/>
              <a:ext cx="3686810" cy="19050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flipH="1">
              <a:off x="2797810" y="1438910"/>
              <a:ext cx="73025" cy="219329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urved Connector 125"/>
            <p:cNvCxnSpPr/>
            <p:nvPr/>
          </p:nvCxnSpPr>
          <p:spPr>
            <a:xfrm flipH="1">
              <a:off x="4893945" y="2374265"/>
              <a:ext cx="556895" cy="424815"/>
            </a:xfrm>
            <a:prstGeom prst="curvedConnector3">
              <a:avLst>
                <a:gd name="adj1" fmla="val -64371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urved Connector 126"/>
            <p:cNvCxnSpPr/>
            <p:nvPr/>
          </p:nvCxnSpPr>
          <p:spPr>
            <a:xfrm flipH="1">
              <a:off x="6653530" y="3047365"/>
              <a:ext cx="920750" cy="1310005"/>
            </a:xfrm>
            <a:prstGeom prst="curvedConnector3">
              <a:avLst>
                <a:gd name="adj1" fmla="val 127173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1406525" y="2150110"/>
              <a:ext cx="708025" cy="142875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H="1">
              <a:off x="4570095" y="2148840"/>
              <a:ext cx="1076008" cy="217932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8395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866266" y="1057501"/>
            <a:ext cx="10287156" cy="5207832"/>
            <a:chOff x="866266" y="1057501"/>
            <a:chExt cx="10287156" cy="5207832"/>
          </a:xfrm>
        </p:grpSpPr>
        <p:grpSp>
          <p:nvGrpSpPr>
            <p:cNvPr id="32" name="Group 31"/>
            <p:cNvGrpSpPr/>
            <p:nvPr/>
          </p:nvGrpSpPr>
          <p:grpSpPr>
            <a:xfrm>
              <a:off x="5779910" y="1399822"/>
              <a:ext cx="5373512" cy="4865511"/>
              <a:chOff x="2004990" y="869335"/>
              <a:chExt cx="8452956" cy="5396088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2167468" y="1038578"/>
                <a:ext cx="8128000" cy="5125155"/>
              </a:xfrm>
              <a:custGeom>
                <a:avLst/>
                <a:gdLst>
                  <a:gd name="connsiteX0" fmla="*/ 0 w 6276663"/>
                  <a:gd name="connsiteY0" fmla="*/ 1676827 h 4679672"/>
                  <a:gd name="connsiteX1" fmla="*/ 22578 w 6276663"/>
                  <a:gd name="connsiteY1" fmla="*/ 2060649 h 4679672"/>
                  <a:gd name="connsiteX2" fmla="*/ 45156 w 6276663"/>
                  <a:gd name="connsiteY2" fmla="*/ 2128383 h 4679672"/>
                  <a:gd name="connsiteX3" fmla="*/ 79023 w 6276663"/>
                  <a:gd name="connsiteY3" fmla="*/ 2173538 h 4679672"/>
                  <a:gd name="connsiteX4" fmla="*/ 90312 w 6276663"/>
                  <a:gd name="connsiteY4" fmla="*/ 2207405 h 4679672"/>
                  <a:gd name="connsiteX5" fmla="*/ 282223 w 6276663"/>
                  <a:gd name="connsiteY5" fmla="*/ 2399316 h 4679672"/>
                  <a:gd name="connsiteX6" fmla="*/ 474134 w 6276663"/>
                  <a:gd name="connsiteY6" fmla="*/ 2568649 h 4679672"/>
                  <a:gd name="connsiteX7" fmla="*/ 598312 w 6276663"/>
                  <a:gd name="connsiteY7" fmla="*/ 2625094 h 4679672"/>
                  <a:gd name="connsiteX8" fmla="*/ 745067 w 6276663"/>
                  <a:gd name="connsiteY8" fmla="*/ 2692827 h 4679672"/>
                  <a:gd name="connsiteX9" fmla="*/ 880534 w 6276663"/>
                  <a:gd name="connsiteY9" fmla="*/ 2704116 h 4679672"/>
                  <a:gd name="connsiteX10" fmla="*/ 948267 w 6276663"/>
                  <a:gd name="connsiteY10" fmla="*/ 2726694 h 4679672"/>
                  <a:gd name="connsiteX11" fmla="*/ 1275645 w 6276663"/>
                  <a:gd name="connsiteY11" fmla="*/ 2749272 h 4679672"/>
                  <a:gd name="connsiteX12" fmla="*/ 1659467 w 6276663"/>
                  <a:gd name="connsiteY12" fmla="*/ 2726694 h 4679672"/>
                  <a:gd name="connsiteX13" fmla="*/ 1772356 w 6276663"/>
                  <a:gd name="connsiteY13" fmla="*/ 2658961 h 4679672"/>
                  <a:gd name="connsiteX14" fmla="*/ 1851378 w 6276663"/>
                  <a:gd name="connsiteY14" fmla="*/ 2602516 h 4679672"/>
                  <a:gd name="connsiteX15" fmla="*/ 1952978 w 6276663"/>
                  <a:gd name="connsiteY15" fmla="*/ 2500916 h 4679672"/>
                  <a:gd name="connsiteX16" fmla="*/ 2009423 w 6276663"/>
                  <a:gd name="connsiteY16" fmla="*/ 2433183 h 4679672"/>
                  <a:gd name="connsiteX17" fmla="*/ 2032000 w 6276663"/>
                  <a:gd name="connsiteY17" fmla="*/ 2388027 h 4679672"/>
                  <a:gd name="connsiteX18" fmla="*/ 2065867 w 6276663"/>
                  <a:gd name="connsiteY18" fmla="*/ 2342872 h 4679672"/>
                  <a:gd name="connsiteX19" fmla="*/ 2088445 w 6276663"/>
                  <a:gd name="connsiteY19" fmla="*/ 2286427 h 4679672"/>
                  <a:gd name="connsiteX20" fmla="*/ 2156178 w 6276663"/>
                  <a:gd name="connsiteY20" fmla="*/ 2173538 h 4679672"/>
                  <a:gd name="connsiteX21" fmla="*/ 2235200 w 6276663"/>
                  <a:gd name="connsiteY21" fmla="*/ 2038072 h 4679672"/>
                  <a:gd name="connsiteX22" fmla="*/ 2269067 w 6276663"/>
                  <a:gd name="connsiteY22" fmla="*/ 1970338 h 4679672"/>
                  <a:gd name="connsiteX23" fmla="*/ 2325512 w 6276663"/>
                  <a:gd name="connsiteY23" fmla="*/ 1913894 h 4679672"/>
                  <a:gd name="connsiteX24" fmla="*/ 2370667 w 6276663"/>
                  <a:gd name="connsiteY24" fmla="*/ 1834872 h 4679672"/>
                  <a:gd name="connsiteX25" fmla="*/ 2506134 w 6276663"/>
                  <a:gd name="connsiteY25" fmla="*/ 1676827 h 4679672"/>
                  <a:gd name="connsiteX26" fmla="*/ 2585156 w 6276663"/>
                  <a:gd name="connsiteY26" fmla="*/ 1507494 h 4679672"/>
                  <a:gd name="connsiteX27" fmla="*/ 2698045 w 6276663"/>
                  <a:gd name="connsiteY27" fmla="*/ 1326872 h 4679672"/>
                  <a:gd name="connsiteX28" fmla="*/ 2731912 w 6276663"/>
                  <a:gd name="connsiteY28" fmla="*/ 1225272 h 4679672"/>
                  <a:gd name="connsiteX29" fmla="*/ 2788356 w 6276663"/>
                  <a:gd name="connsiteY29" fmla="*/ 1134961 h 4679672"/>
                  <a:gd name="connsiteX30" fmla="*/ 2833512 w 6276663"/>
                  <a:gd name="connsiteY30" fmla="*/ 1044649 h 4679672"/>
                  <a:gd name="connsiteX31" fmla="*/ 2935112 w 6276663"/>
                  <a:gd name="connsiteY31" fmla="*/ 852738 h 4679672"/>
                  <a:gd name="connsiteX32" fmla="*/ 2968978 w 6276663"/>
                  <a:gd name="connsiteY32" fmla="*/ 785005 h 4679672"/>
                  <a:gd name="connsiteX33" fmla="*/ 3127023 w 6276663"/>
                  <a:gd name="connsiteY33" fmla="*/ 536649 h 4679672"/>
                  <a:gd name="connsiteX34" fmla="*/ 3194756 w 6276663"/>
                  <a:gd name="connsiteY34" fmla="*/ 480205 h 4679672"/>
                  <a:gd name="connsiteX35" fmla="*/ 3262489 w 6276663"/>
                  <a:gd name="connsiteY35" fmla="*/ 412472 h 4679672"/>
                  <a:gd name="connsiteX36" fmla="*/ 3375378 w 6276663"/>
                  <a:gd name="connsiteY36" fmla="*/ 288294 h 4679672"/>
                  <a:gd name="connsiteX37" fmla="*/ 3431823 w 6276663"/>
                  <a:gd name="connsiteY37" fmla="*/ 254427 h 4679672"/>
                  <a:gd name="connsiteX38" fmla="*/ 3499556 w 6276663"/>
                  <a:gd name="connsiteY38" fmla="*/ 197983 h 4679672"/>
                  <a:gd name="connsiteX39" fmla="*/ 3635023 w 6276663"/>
                  <a:gd name="connsiteY39" fmla="*/ 118961 h 4679672"/>
                  <a:gd name="connsiteX40" fmla="*/ 3702756 w 6276663"/>
                  <a:gd name="connsiteY40" fmla="*/ 73805 h 4679672"/>
                  <a:gd name="connsiteX41" fmla="*/ 3770489 w 6276663"/>
                  <a:gd name="connsiteY41" fmla="*/ 62516 h 4679672"/>
                  <a:gd name="connsiteX42" fmla="*/ 3860800 w 6276663"/>
                  <a:gd name="connsiteY42" fmla="*/ 28649 h 4679672"/>
                  <a:gd name="connsiteX43" fmla="*/ 4718756 w 6276663"/>
                  <a:gd name="connsiteY43" fmla="*/ 17361 h 4679672"/>
                  <a:gd name="connsiteX44" fmla="*/ 5023556 w 6276663"/>
                  <a:gd name="connsiteY44" fmla="*/ 39938 h 4679672"/>
                  <a:gd name="connsiteX45" fmla="*/ 5170312 w 6276663"/>
                  <a:gd name="connsiteY45" fmla="*/ 62516 h 4679672"/>
                  <a:gd name="connsiteX46" fmla="*/ 5317067 w 6276663"/>
                  <a:gd name="connsiteY46" fmla="*/ 73805 h 4679672"/>
                  <a:gd name="connsiteX47" fmla="*/ 5452534 w 6276663"/>
                  <a:gd name="connsiteY47" fmla="*/ 130249 h 4679672"/>
                  <a:gd name="connsiteX48" fmla="*/ 5689600 w 6276663"/>
                  <a:gd name="connsiteY48" fmla="*/ 220561 h 4679672"/>
                  <a:gd name="connsiteX49" fmla="*/ 5757334 w 6276663"/>
                  <a:gd name="connsiteY49" fmla="*/ 277005 h 4679672"/>
                  <a:gd name="connsiteX50" fmla="*/ 6118578 w 6276663"/>
                  <a:gd name="connsiteY50" fmla="*/ 739849 h 4679672"/>
                  <a:gd name="connsiteX51" fmla="*/ 6186312 w 6276663"/>
                  <a:gd name="connsiteY51" fmla="*/ 1044649 h 4679672"/>
                  <a:gd name="connsiteX52" fmla="*/ 6242756 w 6276663"/>
                  <a:gd name="connsiteY52" fmla="*/ 1270427 h 4679672"/>
                  <a:gd name="connsiteX53" fmla="*/ 6276623 w 6276663"/>
                  <a:gd name="connsiteY53" fmla="*/ 1733272 h 4679672"/>
                  <a:gd name="connsiteX54" fmla="*/ 6254045 w 6276663"/>
                  <a:gd name="connsiteY54" fmla="*/ 2105805 h 4679672"/>
                  <a:gd name="connsiteX55" fmla="*/ 6050845 w 6276663"/>
                  <a:gd name="connsiteY55" fmla="*/ 2489627 h 4679672"/>
                  <a:gd name="connsiteX56" fmla="*/ 6016978 w 6276663"/>
                  <a:gd name="connsiteY56" fmla="*/ 2557361 h 4679672"/>
                  <a:gd name="connsiteX57" fmla="*/ 5949245 w 6276663"/>
                  <a:gd name="connsiteY57" fmla="*/ 2602516 h 4679672"/>
                  <a:gd name="connsiteX58" fmla="*/ 5746045 w 6276663"/>
                  <a:gd name="connsiteY58" fmla="*/ 2828294 h 4679672"/>
                  <a:gd name="connsiteX59" fmla="*/ 5633156 w 6276663"/>
                  <a:gd name="connsiteY59" fmla="*/ 2941183 h 4679672"/>
                  <a:gd name="connsiteX60" fmla="*/ 5542845 w 6276663"/>
                  <a:gd name="connsiteY60" fmla="*/ 2975049 h 4679672"/>
                  <a:gd name="connsiteX61" fmla="*/ 5283200 w 6276663"/>
                  <a:gd name="connsiteY61" fmla="*/ 2986338 h 4679672"/>
                  <a:gd name="connsiteX62" fmla="*/ 5204178 w 6276663"/>
                  <a:gd name="connsiteY62" fmla="*/ 2997627 h 4679672"/>
                  <a:gd name="connsiteX63" fmla="*/ 5080000 w 6276663"/>
                  <a:gd name="connsiteY63" fmla="*/ 3042783 h 4679672"/>
                  <a:gd name="connsiteX64" fmla="*/ 5034845 w 6276663"/>
                  <a:gd name="connsiteY64" fmla="*/ 3065361 h 4679672"/>
                  <a:gd name="connsiteX65" fmla="*/ 4899378 w 6276663"/>
                  <a:gd name="connsiteY65" fmla="*/ 3110516 h 4679672"/>
                  <a:gd name="connsiteX66" fmla="*/ 4775200 w 6276663"/>
                  <a:gd name="connsiteY66" fmla="*/ 3155672 h 4679672"/>
                  <a:gd name="connsiteX67" fmla="*/ 4684889 w 6276663"/>
                  <a:gd name="connsiteY67" fmla="*/ 3223405 h 4679672"/>
                  <a:gd name="connsiteX68" fmla="*/ 4639734 w 6276663"/>
                  <a:gd name="connsiteY68" fmla="*/ 3245983 h 4679672"/>
                  <a:gd name="connsiteX69" fmla="*/ 4594578 w 6276663"/>
                  <a:gd name="connsiteY69" fmla="*/ 3302427 h 4679672"/>
                  <a:gd name="connsiteX70" fmla="*/ 4572000 w 6276663"/>
                  <a:gd name="connsiteY70" fmla="*/ 3347583 h 4679672"/>
                  <a:gd name="connsiteX71" fmla="*/ 4526845 w 6276663"/>
                  <a:gd name="connsiteY71" fmla="*/ 3392738 h 4679672"/>
                  <a:gd name="connsiteX72" fmla="*/ 4481689 w 6276663"/>
                  <a:gd name="connsiteY72" fmla="*/ 3471761 h 4679672"/>
                  <a:gd name="connsiteX73" fmla="*/ 4425245 w 6276663"/>
                  <a:gd name="connsiteY73" fmla="*/ 3539494 h 4679672"/>
                  <a:gd name="connsiteX74" fmla="*/ 4391378 w 6276663"/>
                  <a:gd name="connsiteY74" fmla="*/ 3595938 h 4679672"/>
                  <a:gd name="connsiteX75" fmla="*/ 4357512 w 6276663"/>
                  <a:gd name="connsiteY75" fmla="*/ 3641094 h 4679672"/>
                  <a:gd name="connsiteX76" fmla="*/ 4301067 w 6276663"/>
                  <a:gd name="connsiteY76" fmla="*/ 3731405 h 4679672"/>
                  <a:gd name="connsiteX77" fmla="*/ 4278489 w 6276663"/>
                  <a:gd name="connsiteY77" fmla="*/ 3787849 h 4679672"/>
                  <a:gd name="connsiteX78" fmla="*/ 4255912 w 6276663"/>
                  <a:gd name="connsiteY78" fmla="*/ 3889449 h 4679672"/>
                  <a:gd name="connsiteX79" fmla="*/ 4233334 w 6276663"/>
                  <a:gd name="connsiteY79" fmla="*/ 4047494 h 4679672"/>
                  <a:gd name="connsiteX80" fmla="*/ 4244623 w 6276663"/>
                  <a:gd name="connsiteY80" fmla="*/ 4431316 h 4679672"/>
                  <a:gd name="connsiteX81" fmla="*/ 4255912 w 6276663"/>
                  <a:gd name="connsiteY81" fmla="*/ 4465183 h 4679672"/>
                  <a:gd name="connsiteX82" fmla="*/ 4278489 w 6276663"/>
                  <a:gd name="connsiteY82" fmla="*/ 4499049 h 4679672"/>
                  <a:gd name="connsiteX83" fmla="*/ 4312356 w 6276663"/>
                  <a:gd name="connsiteY83" fmla="*/ 4544205 h 4679672"/>
                  <a:gd name="connsiteX84" fmla="*/ 4368800 w 6276663"/>
                  <a:gd name="connsiteY84" fmla="*/ 4611938 h 4679672"/>
                  <a:gd name="connsiteX85" fmla="*/ 4425245 w 6276663"/>
                  <a:gd name="connsiteY85" fmla="*/ 4679672 h 4679672"/>
                  <a:gd name="connsiteX86" fmla="*/ 4459112 w 6276663"/>
                  <a:gd name="connsiteY86" fmla="*/ 4668383 h 4679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6276663" h="4679672">
                    <a:moveTo>
                      <a:pt x="0" y="1676827"/>
                    </a:moveTo>
                    <a:cubicBezTo>
                      <a:pt x="1120" y="1708182"/>
                      <a:pt x="-3659" y="1955703"/>
                      <a:pt x="22578" y="2060649"/>
                    </a:cubicBezTo>
                    <a:cubicBezTo>
                      <a:pt x="28350" y="2083738"/>
                      <a:pt x="34513" y="2107096"/>
                      <a:pt x="45156" y="2128383"/>
                    </a:cubicBezTo>
                    <a:cubicBezTo>
                      <a:pt x="53570" y="2145211"/>
                      <a:pt x="67734" y="2158486"/>
                      <a:pt x="79023" y="2173538"/>
                    </a:cubicBezTo>
                    <a:cubicBezTo>
                      <a:pt x="82786" y="2184827"/>
                      <a:pt x="83539" y="2197621"/>
                      <a:pt x="90312" y="2207405"/>
                    </a:cubicBezTo>
                    <a:cubicBezTo>
                      <a:pt x="234608" y="2415833"/>
                      <a:pt x="118383" y="2235476"/>
                      <a:pt x="282223" y="2399316"/>
                    </a:cubicBezTo>
                    <a:cubicBezTo>
                      <a:pt x="331208" y="2448301"/>
                      <a:pt x="419991" y="2541577"/>
                      <a:pt x="474134" y="2568649"/>
                    </a:cubicBezTo>
                    <a:cubicBezTo>
                      <a:pt x="719147" y="2691158"/>
                      <a:pt x="390663" y="2529257"/>
                      <a:pt x="598312" y="2625094"/>
                    </a:cubicBezTo>
                    <a:cubicBezTo>
                      <a:pt x="607164" y="2629179"/>
                      <a:pt x="717331" y="2687932"/>
                      <a:pt x="745067" y="2692827"/>
                    </a:cubicBezTo>
                    <a:cubicBezTo>
                      <a:pt x="789690" y="2700702"/>
                      <a:pt x="835378" y="2700353"/>
                      <a:pt x="880534" y="2704116"/>
                    </a:cubicBezTo>
                    <a:cubicBezTo>
                      <a:pt x="903112" y="2711642"/>
                      <a:pt x="925077" y="2721343"/>
                      <a:pt x="948267" y="2726694"/>
                    </a:cubicBezTo>
                    <a:cubicBezTo>
                      <a:pt x="1032921" y="2746230"/>
                      <a:pt x="1238674" y="2747591"/>
                      <a:pt x="1275645" y="2749272"/>
                    </a:cubicBezTo>
                    <a:cubicBezTo>
                      <a:pt x="1403586" y="2741746"/>
                      <a:pt x="1532295" y="2742591"/>
                      <a:pt x="1659467" y="2726694"/>
                    </a:cubicBezTo>
                    <a:cubicBezTo>
                      <a:pt x="1695527" y="2722186"/>
                      <a:pt x="1743157" y="2679817"/>
                      <a:pt x="1772356" y="2658961"/>
                    </a:cubicBezTo>
                    <a:cubicBezTo>
                      <a:pt x="1799693" y="2639435"/>
                      <a:pt x="1826134" y="2625819"/>
                      <a:pt x="1851378" y="2602516"/>
                    </a:cubicBezTo>
                    <a:cubicBezTo>
                      <a:pt x="1886571" y="2570030"/>
                      <a:pt x="1931558" y="2543754"/>
                      <a:pt x="1952978" y="2500916"/>
                    </a:cubicBezTo>
                    <a:cubicBezTo>
                      <a:pt x="1981624" y="2443626"/>
                      <a:pt x="1961554" y="2465096"/>
                      <a:pt x="2009423" y="2433183"/>
                    </a:cubicBezTo>
                    <a:cubicBezTo>
                      <a:pt x="2016949" y="2418131"/>
                      <a:pt x="2023081" y="2402298"/>
                      <a:pt x="2032000" y="2388027"/>
                    </a:cubicBezTo>
                    <a:cubicBezTo>
                      <a:pt x="2041972" y="2372072"/>
                      <a:pt x="2056730" y="2359319"/>
                      <a:pt x="2065867" y="2342872"/>
                    </a:cubicBezTo>
                    <a:cubicBezTo>
                      <a:pt x="2075708" y="2325158"/>
                      <a:pt x="2078909" y="2304307"/>
                      <a:pt x="2088445" y="2286427"/>
                    </a:cubicBezTo>
                    <a:cubicBezTo>
                      <a:pt x="2109096" y="2247706"/>
                      <a:pt x="2142301" y="2215169"/>
                      <a:pt x="2156178" y="2173538"/>
                    </a:cubicBezTo>
                    <a:cubicBezTo>
                      <a:pt x="2199659" y="2043096"/>
                      <a:pt x="2149184" y="2167097"/>
                      <a:pt x="2235200" y="2038072"/>
                    </a:cubicBezTo>
                    <a:cubicBezTo>
                      <a:pt x="2249202" y="2017069"/>
                      <a:pt x="2254220" y="1990753"/>
                      <a:pt x="2269067" y="1970338"/>
                    </a:cubicBezTo>
                    <a:cubicBezTo>
                      <a:pt x="2284717" y="1948819"/>
                      <a:pt x="2309547" y="1935181"/>
                      <a:pt x="2325512" y="1913894"/>
                    </a:cubicBezTo>
                    <a:cubicBezTo>
                      <a:pt x="2343715" y="1889624"/>
                      <a:pt x="2353839" y="1860115"/>
                      <a:pt x="2370667" y="1834872"/>
                    </a:cubicBezTo>
                    <a:cubicBezTo>
                      <a:pt x="2428594" y="1747981"/>
                      <a:pt x="2436369" y="1746592"/>
                      <a:pt x="2506134" y="1676827"/>
                    </a:cubicBezTo>
                    <a:cubicBezTo>
                      <a:pt x="2532760" y="1605823"/>
                      <a:pt x="2540932" y="1569407"/>
                      <a:pt x="2585156" y="1507494"/>
                    </a:cubicBezTo>
                    <a:cubicBezTo>
                      <a:pt x="2680085" y="1374593"/>
                      <a:pt x="2635511" y="1487672"/>
                      <a:pt x="2698045" y="1326872"/>
                    </a:cubicBezTo>
                    <a:cubicBezTo>
                      <a:pt x="2710984" y="1293601"/>
                      <a:pt x="2716712" y="1257573"/>
                      <a:pt x="2731912" y="1225272"/>
                    </a:cubicBezTo>
                    <a:cubicBezTo>
                      <a:pt x="2747028" y="1193151"/>
                      <a:pt x="2770952" y="1165902"/>
                      <a:pt x="2788356" y="1134961"/>
                    </a:cubicBezTo>
                    <a:cubicBezTo>
                      <a:pt x="2804857" y="1105626"/>
                      <a:pt x="2820022" y="1075484"/>
                      <a:pt x="2833512" y="1044649"/>
                    </a:cubicBezTo>
                    <a:cubicBezTo>
                      <a:pt x="2929504" y="825237"/>
                      <a:pt x="2788985" y="1096283"/>
                      <a:pt x="2935112" y="852738"/>
                    </a:cubicBezTo>
                    <a:cubicBezTo>
                      <a:pt x="2948099" y="831093"/>
                      <a:pt x="2956454" y="806922"/>
                      <a:pt x="2968978" y="785005"/>
                    </a:cubicBezTo>
                    <a:cubicBezTo>
                      <a:pt x="2981967" y="762275"/>
                      <a:pt x="3084084" y="583491"/>
                      <a:pt x="3127023" y="536649"/>
                    </a:cubicBezTo>
                    <a:cubicBezTo>
                      <a:pt x="3146882" y="514984"/>
                      <a:pt x="3173091" y="500064"/>
                      <a:pt x="3194756" y="480205"/>
                    </a:cubicBezTo>
                    <a:cubicBezTo>
                      <a:pt x="3218293" y="458629"/>
                      <a:pt x="3240913" y="436009"/>
                      <a:pt x="3262489" y="412472"/>
                    </a:cubicBezTo>
                    <a:cubicBezTo>
                      <a:pt x="3304878" y="366229"/>
                      <a:pt x="3326299" y="327557"/>
                      <a:pt x="3375378" y="288294"/>
                    </a:cubicBezTo>
                    <a:cubicBezTo>
                      <a:pt x="3392512" y="274587"/>
                      <a:pt x="3414078" y="267333"/>
                      <a:pt x="3431823" y="254427"/>
                    </a:cubicBezTo>
                    <a:cubicBezTo>
                      <a:pt x="3455591" y="237141"/>
                      <a:pt x="3476044" y="215617"/>
                      <a:pt x="3499556" y="197983"/>
                    </a:cubicBezTo>
                    <a:cubicBezTo>
                      <a:pt x="3593385" y="127611"/>
                      <a:pt x="3538281" y="175394"/>
                      <a:pt x="3635023" y="118961"/>
                    </a:cubicBezTo>
                    <a:cubicBezTo>
                      <a:pt x="3658462" y="105288"/>
                      <a:pt x="3677708" y="84242"/>
                      <a:pt x="3702756" y="73805"/>
                    </a:cubicBezTo>
                    <a:cubicBezTo>
                      <a:pt x="3723884" y="65001"/>
                      <a:pt x="3747911" y="66279"/>
                      <a:pt x="3770489" y="62516"/>
                    </a:cubicBezTo>
                    <a:cubicBezTo>
                      <a:pt x="3800593" y="51227"/>
                      <a:pt x="3829383" y="35479"/>
                      <a:pt x="3860800" y="28649"/>
                    </a:cubicBezTo>
                    <a:cubicBezTo>
                      <a:pt x="4114982" y="-26607"/>
                      <a:pt x="4548535" y="14570"/>
                      <a:pt x="4718756" y="17361"/>
                    </a:cubicBezTo>
                    <a:cubicBezTo>
                      <a:pt x="4820356" y="24887"/>
                      <a:pt x="4922183" y="29801"/>
                      <a:pt x="5023556" y="39938"/>
                    </a:cubicBezTo>
                    <a:cubicBezTo>
                      <a:pt x="5072805" y="44863"/>
                      <a:pt x="5121144" y="56843"/>
                      <a:pt x="5170312" y="62516"/>
                    </a:cubicBezTo>
                    <a:cubicBezTo>
                      <a:pt x="5219051" y="68140"/>
                      <a:pt x="5268149" y="70042"/>
                      <a:pt x="5317067" y="73805"/>
                    </a:cubicBezTo>
                    <a:cubicBezTo>
                      <a:pt x="5362223" y="92620"/>
                      <a:pt x="5406561" y="113531"/>
                      <a:pt x="5452534" y="130249"/>
                    </a:cubicBezTo>
                    <a:cubicBezTo>
                      <a:pt x="5571039" y="173341"/>
                      <a:pt x="5573561" y="152303"/>
                      <a:pt x="5689600" y="220561"/>
                    </a:cubicBezTo>
                    <a:cubicBezTo>
                      <a:pt x="5714932" y="235462"/>
                      <a:pt x="5736552" y="256223"/>
                      <a:pt x="5757334" y="277005"/>
                    </a:cubicBezTo>
                    <a:cubicBezTo>
                      <a:pt x="5952340" y="472010"/>
                      <a:pt x="5991937" y="502397"/>
                      <a:pt x="6118578" y="739849"/>
                    </a:cubicBezTo>
                    <a:cubicBezTo>
                      <a:pt x="6161392" y="820125"/>
                      <a:pt x="6171135" y="972559"/>
                      <a:pt x="6186312" y="1044649"/>
                    </a:cubicBezTo>
                    <a:cubicBezTo>
                      <a:pt x="6202293" y="1120560"/>
                      <a:pt x="6223941" y="1195168"/>
                      <a:pt x="6242756" y="1270427"/>
                    </a:cubicBezTo>
                    <a:cubicBezTo>
                      <a:pt x="6245270" y="1300596"/>
                      <a:pt x="6277963" y="1666295"/>
                      <a:pt x="6276623" y="1733272"/>
                    </a:cubicBezTo>
                    <a:cubicBezTo>
                      <a:pt x="6274135" y="1857653"/>
                      <a:pt x="6272372" y="1982757"/>
                      <a:pt x="6254045" y="2105805"/>
                    </a:cubicBezTo>
                    <a:cubicBezTo>
                      <a:pt x="6232165" y="2252712"/>
                      <a:pt x="6124182" y="2370454"/>
                      <a:pt x="6050845" y="2489627"/>
                    </a:cubicBezTo>
                    <a:cubicBezTo>
                      <a:pt x="6037615" y="2511125"/>
                      <a:pt x="6033865" y="2538598"/>
                      <a:pt x="6016978" y="2557361"/>
                    </a:cubicBezTo>
                    <a:cubicBezTo>
                      <a:pt x="5998826" y="2577530"/>
                      <a:pt x="5968432" y="2583329"/>
                      <a:pt x="5949245" y="2602516"/>
                    </a:cubicBezTo>
                    <a:cubicBezTo>
                      <a:pt x="5877650" y="2674111"/>
                      <a:pt x="5813312" y="2752618"/>
                      <a:pt x="5746045" y="2828294"/>
                    </a:cubicBezTo>
                    <a:cubicBezTo>
                      <a:pt x="5714511" y="2863770"/>
                      <a:pt x="5679794" y="2917864"/>
                      <a:pt x="5633156" y="2941183"/>
                    </a:cubicBezTo>
                    <a:cubicBezTo>
                      <a:pt x="5604400" y="2955561"/>
                      <a:pt x="5574731" y="2970935"/>
                      <a:pt x="5542845" y="2975049"/>
                    </a:cubicBezTo>
                    <a:cubicBezTo>
                      <a:pt x="5456927" y="2986135"/>
                      <a:pt x="5369748" y="2982575"/>
                      <a:pt x="5283200" y="2986338"/>
                    </a:cubicBezTo>
                    <a:cubicBezTo>
                      <a:pt x="5256859" y="2990101"/>
                      <a:pt x="5230105" y="2991644"/>
                      <a:pt x="5204178" y="2997627"/>
                    </a:cubicBezTo>
                    <a:cubicBezTo>
                      <a:pt x="5178149" y="3003634"/>
                      <a:pt x="5106663" y="3030933"/>
                      <a:pt x="5080000" y="3042783"/>
                    </a:cubicBezTo>
                    <a:cubicBezTo>
                      <a:pt x="5064622" y="3049618"/>
                      <a:pt x="5050379" y="3058889"/>
                      <a:pt x="5034845" y="3065361"/>
                    </a:cubicBezTo>
                    <a:cubicBezTo>
                      <a:pt x="4956220" y="3098121"/>
                      <a:pt x="4963075" y="3094592"/>
                      <a:pt x="4899378" y="3110516"/>
                    </a:cubicBezTo>
                    <a:cubicBezTo>
                      <a:pt x="4751917" y="3198994"/>
                      <a:pt x="4939051" y="3096091"/>
                      <a:pt x="4775200" y="3155672"/>
                    </a:cubicBezTo>
                    <a:cubicBezTo>
                      <a:pt x="4697044" y="3184092"/>
                      <a:pt x="4740108" y="3183962"/>
                      <a:pt x="4684889" y="3223405"/>
                    </a:cubicBezTo>
                    <a:cubicBezTo>
                      <a:pt x="4671195" y="3233186"/>
                      <a:pt x="4654786" y="3238457"/>
                      <a:pt x="4639734" y="3245983"/>
                    </a:cubicBezTo>
                    <a:cubicBezTo>
                      <a:pt x="4624682" y="3264798"/>
                      <a:pt x="4607943" y="3282379"/>
                      <a:pt x="4594578" y="3302427"/>
                    </a:cubicBezTo>
                    <a:cubicBezTo>
                      <a:pt x="4585243" y="3316429"/>
                      <a:pt x="4582097" y="3334120"/>
                      <a:pt x="4572000" y="3347583"/>
                    </a:cubicBezTo>
                    <a:cubicBezTo>
                      <a:pt x="4559228" y="3364612"/>
                      <a:pt x="4540698" y="3376576"/>
                      <a:pt x="4526845" y="3392738"/>
                    </a:cubicBezTo>
                    <a:cubicBezTo>
                      <a:pt x="4503271" y="3420242"/>
                      <a:pt x="4499992" y="3439730"/>
                      <a:pt x="4481689" y="3471761"/>
                    </a:cubicBezTo>
                    <a:cubicBezTo>
                      <a:pt x="4439571" y="3545468"/>
                      <a:pt x="4481279" y="3464783"/>
                      <a:pt x="4425245" y="3539494"/>
                    </a:cubicBezTo>
                    <a:cubicBezTo>
                      <a:pt x="4412080" y="3557047"/>
                      <a:pt x="4403549" y="3577681"/>
                      <a:pt x="4391378" y="3595938"/>
                    </a:cubicBezTo>
                    <a:cubicBezTo>
                      <a:pt x="4380941" y="3611593"/>
                      <a:pt x="4366649" y="3624647"/>
                      <a:pt x="4357512" y="3641094"/>
                    </a:cubicBezTo>
                    <a:cubicBezTo>
                      <a:pt x="4304063" y="3737303"/>
                      <a:pt x="4368913" y="3663559"/>
                      <a:pt x="4301067" y="3731405"/>
                    </a:cubicBezTo>
                    <a:cubicBezTo>
                      <a:pt x="4293541" y="3750220"/>
                      <a:pt x="4284897" y="3768625"/>
                      <a:pt x="4278489" y="3787849"/>
                    </a:cubicBezTo>
                    <a:cubicBezTo>
                      <a:pt x="4271963" y="3807426"/>
                      <a:pt x="4258597" y="3872444"/>
                      <a:pt x="4255912" y="3889449"/>
                    </a:cubicBezTo>
                    <a:cubicBezTo>
                      <a:pt x="4247612" y="3942014"/>
                      <a:pt x="4233334" y="4047494"/>
                      <a:pt x="4233334" y="4047494"/>
                    </a:cubicBezTo>
                    <a:cubicBezTo>
                      <a:pt x="4237097" y="4175435"/>
                      <a:pt x="4237714" y="4303507"/>
                      <a:pt x="4244623" y="4431316"/>
                    </a:cubicBezTo>
                    <a:cubicBezTo>
                      <a:pt x="4245265" y="4443198"/>
                      <a:pt x="4250590" y="4454540"/>
                      <a:pt x="4255912" y="4465183"/>
                    </a:cubicBezTo>
                    <a:cubicBezTo>
                      <a:pt x="4261979" y="4477318"/>
                      <a:pt x="4270603" y="4488009"/>
                      <a:pt x="4278489" y="4499049"/>
                    </a:cubicBezTo>
                    <a:cubicBezTo>
                      <a:pt x="4289425" y="4514359"/>
                      <a:pt x="4302384" y="4528250"/>
                      <a:pt x="4312356" y="4544205"/>
                    </a:cubicBezTo>
                    <a:cubicBezTo>
                      <a:pt x="4353278" y="4609680"/>
                      <a:pt x="4311034" y="4573428"/>
                      <a:pt x="4368800" y="4611938"/>
                    </a:cubicBezTo>
                    <a:cubicBezTo>
                      <a:pt x="4379128" y="4627431"/>
                      <a:pt x="4406619" y="4673463"/>
                      <a:pt x="4425245" y="4679672"/>
                    </a:cubicBezTo>
                    <a:lnTo>
                      <a:pt x="4459112" y="4668383"/>
                    </a:lnTo>
                  </a:path>
                </a:pathLst>
              </a:custGeom>
              <a:noFill/>
              <a:ln w="95250"/>
              <a:scene3d>
                <a:camera prst="orthographicFront"/>
                <a:lightRig rig="threePt" dir="t"/>
              </a:scene3d>
              <a:sp3d>
                <a:bevelT h="146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004990" y="2805379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995334" y="2974622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554135" y="2269427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068990" y="1400003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935405" y="965470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796992" y="869335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8658579" y="869335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9463314" y="1134713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008814" y="1738489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0132990" y="2636136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9899958" y="3533783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9314545" y="4024669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8590447" y="4177069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874006" y="4515555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493405" y="5272045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7703464" y="5926937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376917" y="3516939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119769" y="3855425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904746" y="3855425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550438" y="3539878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695265" y="4229072"/>
                <a:ext cx="606780" cy="923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 smtClean="0"/>
                  <a:t>n</a:t>
                </a:r>
                <a:endParaRPr lang="en-US" sz="5400" dirty="0"/>
              </a:p>
            </p:txBody>
          </p:sp>
          <p:cxnSp>
            <p:nvCxnSpPr>
              <p:cNvPr id="27" name="Straight Arrow Connector 26"/>
              <p:cNvCxnSpPr>
                <a:stCxn id="17" idx="2"/>
                <a:endCxn id="41" idx="6"/>
              </p:cNvCxnSpPr>
              <p:nvPr/>
            </p:nvCxnSpPr>
            <p:spPr>
              <a:xfrm flipH="1" flipV="1">
                <a:off x="2364549" y="3012142"/>
                <a:ext cx="6225898" cy="1334170"/>
              </a:xfrm>
              <a:prstGeom prst="straightConnector1">
                <a:avLst/>
              </a:prstGeom>
              <a:ln w="7302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6814413" y="2944450"/>
                <a:ext cx="2321727" cy="1126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 err="1" smtClean="0"/>
                  <a:t>R</a:t>
                </a:r>
                <a:r>
                  <a:rPr lang="en-US" sz="3200" dirty="0" err="1"/>
                  <a:t>n</a:t>
                </a:r>
                <a:r>
                  <a:rPr lang="en-US" sz="3200" dirty="0" err="1" smtClean="0"/>
                  <a:t>N</a:t>
                </a:r>
                <a:r>
                  <a:rPr lang="en-US" sz="2400" dirty="0" err="1" smtClean="0"/>
                  <a:t>c</a:t>
                </a:r>
                <a:endParaRPr lang="en-US" sz="2400" dirty="0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7168450" y="3131462"/>
                <a:ext cx="324956" cy="0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985553" y="1235345"/>
              <a:ext cx="4888528" cy="4477102"/>
              <a:chOff x="3239911" y="993355"/>
              <a:chExt cx="5973098" cy="4899456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3239911" y="993355"/>
                <a:ext cx="5973098" cy="4899456"/>
              </a:xfrm>
              <a:custGeom>
                <a:avLst/>
                <a:gdLst>
                  <a:gd name="connsiteX0" fmla="*/ 598311 w 5973098"/>
                  <a:gd name="connsiteY0" fmla="*/ 2969045 h 4899456"/>
                  <a:gd name="connsiteX1" fmla="*/ 519289 w 5973098"/>
                  <a:gd name="connsiteY1" fmla="*/ 2867445 h 4899456"/>
                  <a:gd name="connsiteX2" fmla="*/ 508000 w 5973098"/>
                  <a:gd name="connsiteY2" fmla="*/ 2833578 h 4899456"/>
                  <a:gd name="connsiteX3" fmla="*/ 462845 w 5973098"/>
                  <a:gd name="connsiteY3" fmla="*/ 2788423 h 4899456"/>
                  <a:gd name="connsiteX4" fmla="*/ 440267 w 5973098"/>
                  <a:gd name="connsiteY4" fmla="*/ 2743267 h 4899456"/>
                  <a:gd name="connsiteX5" fmla="*/ 383822 w 5973098"/>
                  <a:gd name="connsiteY5" fmla="*/ 2675534 h 4899456"/>
                  <a:gd name="connsiteX6" fmla="*/ 338667 w 5973098"/>
                  <a:gd name="connsiteY6" fmla="*/ 2573934 h 4899456"/>
                  <a:gd name="connsiteX7" fmla="*/ 316089 w 5973098"/>
                  <a:gd name="connsiteY7" fmla="*/ 2506201 h 4899456"/>
                  <a:gd name="connsiteX8" fmla="*/ 293511 w 5973098"/>
                  <a:gd name="connsiteY8" fmla="*/ 2472334 h 4899456"/>
                  <a:gd name="connsiteX9" fmla="*/ 225778 w 5973098"/>
                  <a:gd name="connsiteY9" fmla="*/ 2382023 h 4899456"/>
                  <a:gd name="connsiteX10" fmla="*/ 169333 w 5973098"/>
                  <a:gd name="connsiteY10" fmla="*/ 2257845 h 4899456"/>
                  <a:gd name="connsiteX11" fmla="*/ 146756 w 5973098"/>
                  <a:gd name="connsiteY11" fmla="*/ 2223978 h 4899456"/>
                  <a:gd name="connsiteX12" fmla="*/ 101600 w 5973098"/>
                  <a:gd name="connsiteY12" fmla="*/ 2065934 h 4899456"/>
                  <a:gd name="connsiteX13" fmla="*/ 56445 w 5973098"/>
                  <a:gd name="connsiteY13" fmla="*/ 1953045 h 4899456"/>
                  <a:gd name="connsiteX14" fmla="*/ 22578 w 5973098"/>
                  <a:gd name="connsiteY14" fmla="*/ 1817578 h 4899456"/>
                  <a:gd name="connsiteX15" fmla="*/ 11289 w 5973098"/>
                  <a:gd name="connsiteY15" fmla="*/ 1659534 h 4899456"/>
                  <a:gd name="connsiteX16" fmla="*/ 0 w 5973098"/>
                  <a:gd name="connsiteY16" fmla="*/ 1603089 h 4899456"/>
                  <a:gd name="connsiteX17" fmla="*/ 11289 w 5973098"/>
                  <a:gd name="connsiteY17" fmla="*/ 711267 h 4899456"/>
                  <a:gd name="connsiteX18" fmla="*/ 22578 w 5973098"/>
                  <a:gd name="connsiteY18" fmla="*/ 654823 h 4899456"/>
                  <a:gd name="connsiteX19" fmla="*/ 45156 w 5973098"/>
                  <a:gd name="connsiteY19" fmla="*/ 620956 h 4899456"/>
                  <a:gd name="connsiteX20" fmla="*/ 67733 w 5973098"/>
                  <a:gd name="connsiteY20" fmla="*/ 575801 h 4899456"/>
                  <a:gd name="connsiteX21" fmla="*/ 101600 w 5973098"/>
                  <a:gd name="connsiteY21" fmla="*/ 541934 h 4899456"/>
                  <a:gd name="connsiteX22" fmla="*/ 169333 w 5973098"/>
                  <a:gd name="connsiteY22" fmla="*/ 440334 h 4899456"/>
                  <a:gd name="connsiteX23" fmla="*/ 180622 w 5973098"/>
                  <a:gd name="connsiteY23" fmla="*/ 406467 h 4899456"/>
                  <a:gd name="connsiteX24" fmla="*/ 270933 w 5973098"/>
                  <a:gd name="connsiteY24" fmla="*/ 316156 h 4899456"/>
                  <a:gd name="connsiteX25" fmla="*/ 361245 w 5973098"/>
                  <a:gd name="connsiteY25" fmla="*/ 271001 h 4899456"/>
                  <a:gd name="connsiteX26" fmla="*/ 485422 w 5973098"/>
                  <a:gd name="connsiteY26" fmla="*/ 248423 h 4899456"/>
                  <a:gd name="connsiteX27" fmla="*/ 903111 w 5973098"/>
                  <a:gd name="connsiteY27" fmla="*/ 282289 h 4899456"/>
                  <a:gd name="connsiteX28" fmla="*/ 970845 w 5973098"/>
                  <a:gd name="connsiteY28" fmla="*/ 304867 h 4899456"/>
                  <a:gd name="connsiteX29" fmla="*/ 1027289 w 5973098"/>
                  <a:gd name="connsiteY29" fmla="*/ 316156 h 4899456"/>
                  <a:gd name="connsiteX30" fmla="*/ 1140178 w 5973098"/>
                  <a:gd name="connsiteY30" fmla="*/ 361312 h 4899456"/>
                  <a:gd name="connsiteX31" fmla="*/ 1253067 w 5973098"/>
                  <a:gd name="connsiteY31" fmla="*/ 406467 h 4899456"/>
                  <a:gd name="connsiteX32" fmla="*/ 1298222 w 5973098"/>
                  <a:gd name="connsiteY32" fmla="*/ 429045 h 4899456"/>
                  <a:gd name="connsiteX33" fmla="*/ 1365956 w 5973098"/>
                  <a:gd name="connsiteY33" fmla="*/ 440334 h 4899456"/>
                  <a:gd name="connsiteX34" fmla="*/ 1478845 w 5973098"/>
                  <a:gd name="connsiteY34" fmla="*/ 474201 h 4899456"/>
                  <a:gd name="connsiteX35" fmla="*/ 1569156 w 5973098"/>
                  <a:gd name="connsiteY35" fmla="*/ 496778 h 4899456"/>
                  <a:gd name="connsiteX36" fmla="*/ 1727200 w 5973098"/>
                  <a:gd name="connsiteY36" fmla="*/ 508067 h 4899456"/>
                  <a:gd name="connsiteX37" fmla="*/ 1806222 w 5973098"/>
                  <a:gd name="connsiteY37" fmla="*/ 519356 h 4899456"/>
                  <a:gd name="connsiteX38" fmla="*/ 2325511 w 5973098"/>
                  <a:gd name="connsiteY38" fmla="*/ 496778 h 4899456"/>
                  <a:gd name="connsiteX39" fmla="*/ 2404533 w 5973098"/>
                  <a:gd name="connsiteY39" fmla="*/ 406467 h 4899456"/>
                  <a:gd name="connsiteX40" fmla="*/ 2483556 w 5973098"/>
                  <a:gd name="connsiteY40" fmla="*/ 338734 h 4899456"/>
                  <a:gd name="connsiteX41" fmla="*/ 2630311 w 5973098"/>
                  <a:gd name="connsiteY41" fmla="*/ 203267 h 4899456"/>
                  <a:gd name="connsiteX42" fmla="*/ 2652889 w 5973098"/>
                  <a:gd name="connsiteY42" fmla="*/ 169401 h 4899456"/>
                  <a:gd name="connsiteX43" fmla="*/ 2765778 w 5973098"/>
                  <a:gd name="connsiteY43" fmla="*/ 90378 h 4899456"/>
                  <a:gd name="connsiteX44" fmla="*/ 2810933 w 5973098"/>
                  <a:gd name="connsiteY44" fmla="*/ 56512 h 4899456"/>
                  <a:gd name="connsiteX45" fmla="*/ 2844800 w 5973098"/>
                  <a:gd name="connsiteY45" fmla="*/ 45223 h 4899456"/>
                  <a:gd name="connsiteX46" fmla="*/ 2878667 w 5973098"/>
                  <a:gd name="connsiteY46" fmla="*/ 22645 h 4899456"/>
                  <a:gd name="connsiteX47" fmla="*/ 3059289 w 5973098"/>
                  <a:gd name="connsiteY47" fmla="*/ 67 h 4899456"/>
                  <a:gd name="connsiteX48" fmla="*/ 3601156 w 5973098"/>
                  <a:gd name="connsiteY48" fmla="*/ 22645 h 4899456"/>
                  <a:gd name="connsiteX49" fmla="*/ 3826933 w 5973098"/>
                  <a:gd name="connsiteY49" fmla="*/ 67801 h 4899456"/>
                  <a:gd name="connsiteX50" fmla="*/ 3951111 w 5973098"/>
                  <a:gd name="connsiteY50" fmla="*/ 112956 h 4899456"/>
                  <a:gd name="connsiteX51" fmla="*/ 4075289 w 5973098"/>
                  <a:gd name="connsiteY51" fmla="*/ 146823 h 4899456"/>
                  <a:gd name="connsiteX52" fmla="*/ 4199467 w 5973098"/>
                  <a:gd name="connsiteY52" fmla="*/ 203267 h 4899456"/>
                  <a:gd name="connsiteX53" fmla="*/ 4459111 w 5973098"/>
                  <a:gd name="connsiteY53" fmla="*/ 259712 h 4899456"/>
                  <a:gd name="connsiteX54" fmla="*/ 4605867 w 5973098"/>
                  <a:gd name="connsiteY54" fmla="*/ 350023 h 4899456"/>
                  <a:gd name="connsiteX55" fmla="*/ 4752622 w 5973098"/>
                  <a:gd name="connsiteY55" fmla="*/ 474201 h 4899456"/>
                  <a:gd name="connsiteX56" fmla="*/ 4876800 w 5973098"/>
                  <a:gd name="connsiteY56" fmla="*/ 620956 h 4899456"/>
                  <a:gd name="connsiteX57" fmla="*/ 4967111 w 5973098"/>
                  <a:gd name="connsiteY57" fmla="*/ 677401 h 4899456"/>
                  <a:gd name="connsiteX58" fmla="*/ 5147733 w 5973098"/>
                  <a:gd name="connsiteY58" fmla="*/ 869312 h 4899456"/>
                  <a:gd name="connsiteX59" fmla="*/ 5226756 w 5973098"/>
                  <a:gd name="connsiteY59" fmla="*/ 937045 h 4899456"/>
                  <a:gd name="connsiteX60" fmla="*/ 5418667 w 5973098"/>
                  <a:gd name="connsiteY60" fmla="*/ 1151534 h 4899456"/>
                  <a:gd name="connsiteX61" fmla="*/ 5621867 w 5973098"/>
                  <a:gd name="connsiteY61" fmla="*/ 1354734 h 4899456"/>
                  <a:gd name="connsiteX62" fmla="*/ 5700889 w 5973098"/>
                  <a:gd name="connsiteY62" fmla="*/ 1445045 h 4899456"/>
                  <a:gd name="connsiteX63" fmla="*/ 5870222 w 5973098"/>
                  <a:gd name="connsiteY63" fmla="*/ 1603089 h 4899456"/>
                  <a:gd name="connsiteX64" fmla="*/ 5926667 w 5973098"/>
                  <a:gd name="connsiteY64" fmla="*/ 1670823 h 4899456"/>
                  <a:gd name="connsiteX65" fmla="*/ 5915378 w 5973098"/>
                  <a:gd name="connsiteY65" fmla="*/ 2370734 h 4899456"/>
                  <a:gd name="connsiteX66" fmla="*/ 5746045 w 5973098"/>
                  <a:gd name="connsiteY66" fmla="*/ 2664245 h 4899456"/>
                  <a:gd name="connsiteX67" fmla="*/ 5678311 w 5973098"/>
                  <a:gd name="connsiteY67" fmla="*/ 2822289 h 4899456"/>
                  <a:gd name="connsiteX68" fmla="*/ 5655733 w 5973098"/>
                  <a:gd name="connsiteY68" fmla="*/ 2923889 h 4899456"/>
                  <a:gd name="connsiteX69" fmla="*/ 5610578 w 5973098"/>
                  <a:gd name="connsiteY69" fmla="*/ 3149667 h 4899456"/>
                  <a:gd name="connsiteX70" fmla="*/ 5565422 w 5973098"/>
                  <a:gd name="connsiteY70" fmla="*/ 3510912 h 4899456"/>
                  <a:gd name="connsiteX71" fmla="*/ 5542845 w 5973098"/>
                  <a:gd name="connsiteY71" fmla="*/ 3556067 h 4899456"/>
                  <a:gd name="connsiteX72" fmla="*/ 5520267 w 5973098"/>
                  <a:gd name="connsiteY72" fmla="*/ 3623801 h 4899456"/>
                  <a:gd name="connsiteX73" fmla="*/ 5508978 w 5973098"/>
                  <a:gd name="connsiteY73" fmla="*/ 3759267 h 4899456"/>
                  <a:gd name="connsiteX74" fmla="*/ 5497689 w 5973098"/>
                  <a:gd name="connsiteY74" fmla="*/ 3962467 h 4899456"/>
                  <a:gd name="connsiteX75" fmla="*/ 5475111 w 5973098"/>
                  <a:gd name="connsiteY75" fmla="*/ 3996334 h 4899456"/>
                  <a:gd name="connsiteX76" fmla="*/ 5418667 w 5973098"/>
                  <a:gd name="connsiteY76" fmla="*/ 4052778 h 4899456"/>
                  <a:gd name="connsiteX77" fmla="*/ 5260622 w 5973098"/>
                  <a:gd name="connsiteY77" fmla="*/ 4222112 h 4899456"/>
                  <a:gd name="connsiteX78" fmla="*/ 5181600 w 5973098"/>
                  <a:gd name="connsiteY78" fmla="*/ 4335001 h 4899456"/>
                  <a:gd name="connsiteX79" fmla="*/ 5113867 w 5973098"/>
                  <a:gd name="connsiteY79" fmla="*/ 4368867 h 4899456"/>
                  <a:gd name="connsiteX80" fmla="*/ 4933245 w 5973098"/>
                  <a:gd name="connsiteY80" fmla="*/ 4481756 h 4899456"/>
                  <a:gd name="connsiteX81" fmla="*/ 4797778 w 5973098"/>
                  <a:gd name="connsiteY81" fmla="*/ 4526912 h 4899456"/>
                  <a:gd name="connsiteX82" fmla="*/ 4775200 w 5973098"/>
                  <a:gd name="connsiteY82" fmla="*/ 4617223 h 4899456"/>
                  <a:gd name="connsiteX83" fmla="*/ 4752622 w 5973098"/>
                  <a:gd name="connsiteY83" fmla="*/ 4775267 h 4899456"/>
                  <a:gd name="connsiteX84" fmla="*/ 4718756 w 5973098"/>
                  <a:gd name="connsiteY84" fmla="*/ 4797845 h 4899456"/>
                  <a:gd name="connsiteX85" fmla="*/ 4605867 w 5973098"/>
                  <a:gd name="connsiteY85" fmla="*/ 4854289 h 4899456"/>
                  <a:gd name="connsiteX86" fmla="*/ 4549422 w 5973098"/>
                  <a:gd name="connsiteY86" fmla="*/ 4865578 h 4899456"/>
                  <a:gd name="connsiteX87" fmla="*/ 4492978 w 5973098"/>
                  <a:gd name="connsiteY87" fmla="*/ 4888156 h 4899456"/>
                  <a:gd name="connsiteX88" fmla="*/ 4413956 w 5973098"/>
                  <a:gd name="connsiteY88" fmla="*/ 4899445 h 4899456"/>
                  <a:gd name="connsiteX89" fmla="*/ 3454400 w 5973098"/>
                  <a:gd name="connsiteY89" fmla="*/ 4876867 h 4899456"/>
                  <a:gd name="connsiteX90" fmla="*/ 3375378 w 5973098"/>
                  <a:gd name="connsiteY90" fmla="*/ 4843001 h 4899456"/>
                  <a:gd name="connsiteX91" fmla="*/ 3296356 w 5973098"/>
                  <a:gd name="connsiteY91" fmla="*/ 4809134 h 4899456"/>
                  <a:gd name="connsiteX92" fmla="*/ 2630311 w 5973098"/>
                  <a:gd name="connsiteY92" fmla="*/ 4820423 h 4899456"/>
                  <a:gd name="connsiteX93" fmla="*/ 2573867 w 5973098"/>
                  <a:gd name="connsiteY93" fmla="*/ 4831712 h 4899456"/>
                  <a:gd name="connsiteX94" fmla="*/ 2506133 w 5973098"/>
                  <a:gd name="connsiteY94" fmla="*/ 4843001 h 4899456"/>
                  <a:gd name="connsiteX95" fmla="*/ 2269067 w 5973098"/>
                  <a:gd name="connsiteY95" fmla="*/ 4831712 h 4899456"/>
                  <a:gd name="connsiteX96" fmla="*/ 2235200 w 5973098"/>
                  <a:gd name="connsiteY96" fmla="*/ 4820423 h 4899456"/>
                  <a:gd name="connsiteX97" fmla="*/ 1614311 w 5973098"/>
                  <a:gd name="connsiteY97" fmla="*/ 4809134 h 4899456"/>
                  <a:gd name="connsiteX98" fmla="*/ 1524000 w 5973098"/>
                  <a:gd name="connsiteY98" fmla="*/ 4763978 h 4899456"/>
                  <a:gd name="connsiteX99" fmla="*/ 1411111 w 5973098"/>
                  <a:gd name="connsiteY99" fmla="*/ 4651089 h 4899456"/>
                  <a:gd name="connsiteX100" fmla="*/ 1264356 w 5973098"/>
                  <a:gd name="connsiteY100" fmla="*/ 4436601 h 4899456"/>
                  <a:gd name="connsiteX101" fmla="*/ 1253067 w 5973098"/>
                  <a:gd name="connsiteY101" fmla="*/ 4402734 h 4899456"/>
                  <a:gd name="connsiteX102" fmla="*/ 1230489 w 5973098"/>
                  <a:gd name="connsiteY102" fmla="*/ 4278556 h 4899456"/>
                  <a:gd name="connsiteX103" fmla="*/ 1241778 w 5973098"/>
                  <a:gd name="connsiteY103" fmla="*/ 4075356 h 4899456"/>
                  <a:gd name="connsiteX104" fmla="*/ 1241778 w 5973098"/>
                  <a:gd name="connsiteY104" fmla="*/ 3657667 h 4899456"/>
                  <a:gd name="connsiteX105" fmla="*/ 1196622 w 5973098"/>
                  <a:gd name="connsiteY105" fmla="*/ 3601223 h 4899456"/>
                  <a:gd name="connsiteX106" fmla="*/ 1083733 w 5973098"/>
                  <a:gd name="connsiteY106" fmla="*/ 3454467 h 4899456"/>
                  <a:gd name="connsiteX107" fmla="*/ 1049867 w 5973098"/>
                  <a:gd name="connsiteY107" fmla="*/ 3420601 h 4899456"/>
                  <a:gd name="connsiteX108" fmla="*/ 1016000 w 5973098"/>
                  <a:gd name="connsiteY108" fmla="*/ 3386734 h 4899456"/>
                  <a:gd name="connsiteX109" fmla="*/ 970845 w 5973098"/>
                  <a:gd name="connsiteY109" fmla="*/ 3296423 h 4899456"/>
                  <a:gd name="connsiteX110" fmla="*/ 948267 w 5973098"/>
                  <a:gd name="connsiteY110" fmla="*/ 3262556 h 4899456"/>
                  <a:gd name="connsiteX111" fmla="*/ 903111 w 5973098"/>
                  <a:gd name="connsiteY111" fmla="*/ 3239978 h 4899456"/>
                  <a:gd name="connsiteX112" fmla="*/ 869245 w 5973098"/>
                  <a:gd name="connsiteY112" fmla="*/ 3206112 h 4899456"/>
                  <a:gd name="connsiteX113" fmla="*/ 846667 w 5973098"/>
                  <a:gd name="connsiteY113" fmla="*/ 3172245 h 4899456"/>
                  <a:gd name="connsiteX114" fmla="*/ 812800 w 5973098"/>
                  <a:gd name="connsiteY114" fmla="*/ 3160956 h 4899456"/>
                  <a:gd name="connsiteX115" fmla="*/ 778933 w 5973098"/>
                  <a:gd name="connsiteY115" fmla="*/ 3127089 h 4899456"/>
                  <a:gd name="connsiteX116" fmla="*/ 745067 w 5973098"/>
                  <a:gd name="connsiteY116" fmla="*/ 3104512 h 4899456"/>
                  <a:gd name="connsiteX117" fmla="*/ 722489 w 5973098"/>
                  <a:gd name="connsiteY117" fmla="*/ 3070645 h 4899456"/>
                  <a:gd name="connsiteX118" fmla="*/ 654756 w 5973098"/>
                  <a:gd name="connsiteY118" fmla="*/ 3014201 h 4899456"/>
                  <a:gd name="connsiteX119" fmla="*/ 598311 w 5973098"/>
                  <a:gd name="connsiteY119" fmla="*/ 2969045 h 4899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5973098" h="4899456">
                    <a:moveTo>
                      <a:pt x="598311" y="2969045"/>
                    </a:moveTo>
                    <a:cubicBezTo>
                      <a:pt x="575733" y="2944586"/>
                      <a:pt x="532857" y="2908148"/>
                      <a:pt x="519289" y="2867445"/>
                    </a:cubicBezTo>
                    <a:cubicBezTo>
                      <a:pt x="515526" y="2856156"/>
                      <a:pt x="514917" y="2843261"/>
                      <a:pt x="508000" y="2833578"/>
                    </a:cubicBezTo>
                    <a:cubicBezTo>
                      <a:pt x="495628" y="2816257"/>
                      <a:pt x="475617" y="2805452"/>
                      <a:pt x="462845" y="2788423"/>
                    </a:cubicBezTo>
                    <a:cubicBezTo>
                      <a:pt x="452748" y="2774960"/>
                      <a:pt x="448616" y="2757878"/>
                      <a:pt x="440267" y="2743267"/>
                    </a:cubicBezTo>
                    <a:cubicBezTo>
                      <a:pt x="419312" y="2706597"/>
                      <a:pt x="414951" y="2706663"/>
                      <a:pt x="383822" y="2675534"/>
                    </a:cubicBezTo>
                    <a:cubicBezTo>
                      <a:pt x="358559" y="2549220"/>
                      <a:pt x="394129" y="2684859"/>
                      <a:pt x="338667" y="2573934"/>
                    </a:cubicBezTo>
                    <a:cubicBezTo>
                      <a:pt x="328024" y="2552648"/>
                      <a:pt x="325755" y="2527949"/>
                      <a:pt x="316089" y="2506201"/>
                    </a:cubicBezTo>
                    <a:cubicBezTo>
                      <a:pt x="310579" y="2493803"/>
                      <a:pt x="300242" y="2484114"/>
                      <a:pt x="293511" y="2472334"/>
                    </a:cubicBezTo>
                    <a:cubicBezTo>
                      <a:pt x="250714" y="2397440"/>
                      <a:pt x="296366" y="2452611"/>
                      <a:pt x="225778" y="2382023"/>
                    </a:cubicBezTo>
                    <a:cubicBezTo>
                      <a:pt x="203670" y="2326752"/>
                      <a:pt x="199999" y="2313045"/>
                      <a:pt x="169333" y="2257845"/>
                    </a:cubicBezTo>
                    <a:cubicBezTo>
                      <a:pt x="162744" y="2245985"/>
                      <a:pt x="151974" y="2236502"/>
                      <a:pt x="146756" y="2223978"/>
                    </a:cubicBezTo>
                    <a:cubicBezTo>
                      <a:pt x="33326" y="1951742"/>
                      <a:pt x="159393" y="2239313"/>
                      <a:pt x="101600" y="2065934"/>
                    </a:cubicBezTo>
                    <a:cubicBezTo>
                      <a:pt x="88784" y="2027485"/>
                      <a:pt x="64393" y="1992786"/>
                      <a:pt x="56445" y="1953045"/>
                    </a:cubicBezTo>
                    <a:cubicBezTo>
                      <a:pt x="39783" y="1869738"/>
                      <a:pt x="50427" y="1915050"/>
                      <a:pt x="22578" y="1817578"/>
                    </a:cubicBezTo>
                    <a:cubicBezTo>
                      <a:pt x="18815" y="1764897"/>
                      <a:pt x="16818" y="1712059"/>
                      <a:pt x="11289" y="1659534"/>
                    </a:cubicBezTo>
                    <a:cubicBezTo>
                      <a:pt x="9280" y="1640452"/>
                      <a:pt x="0" y="1622277"/>
                      <a:pt x="0" y="1603089"/>
                    </a:cubicBezTo>
                    <a:cubicBezTo>
                      <a:pt x="0" y="1305791"/>
                      <a:pt x="4212" y="1008481"/>
                      <a:pt x="11289" y="711267"/>
                    </a:cubicBezTo>
                    <a:cubicBezTo>
                      <a:pt x="11746" y="692085"/>
                      <a:pt x="15841" y="672789"/>
                      <a:pt x="22578" y="654823"/>
                    </a:cubicBezTo>
                    <a:cubicBezTo>
                      <a:pt x="27342" y="642119"/>
                      <a:pt x="38425" y="632736"/>
                      <a:pt x="45156" y="620956"/>
                    </a:cubicBezTo>
                    <a:cubicBezTo>
                      <a:pt x="53505" y="606345"/>
                      <a:pt x="57952" y="589495"/>
                      <a:pt x="67733" y="575801"/>
                    </a:cubicBezTo>
                    <a:cubicBezTo>
                      <a:pt x="77012" y="562810"/>
                      <a:pt x="92320" y="554925"/>
                      <a:pt x="101600" y="541934"/>
                    </a:cubicBezTo>
                    <a:cubicBezTo>
                      <a:pt x="268372" y="308453"/>
                      <a:pt x="-77357" y="748698"/>
                      <a:pt x="169333" y="440334"/>
                    </a:cubicBezTo>
                    <a:cubicBezTo>
                      <a:pt x="173096" y="429045"/>
                      <a:pt x="174315" y="416558"/>
                      <a:pt x="180622" y="406467"/>
                    </a:cubicBezTo>
                    <a:cubicBezTo>
                      <a:pt x="204411" y="368405"/>
                      <a:pt x="232365" y="338654"/>
                      <a:pt x="270933" y="316156"/>
                    </a:cubicBezTo>
                    <a:cubicBezTo>
                      <a:pt x="300005" y="299197"/>
                      <a:pt x="328241" y="277602"/>
                      <a:pt x="361245" y="271001"/>
                    </a:cubicBezTo>
                    <a:cubicBezTo>
                      <a:pt x="440134" y="255223"/>
                      <a:pt x="398763" y="262866"/>
                      <a:pt x="485422" y="248423"/>
                    </a:cubicBezTo>
                    <a:cubicBezTo>
                      <a:pt x="595625" y="255102"/>
                      <a:pt x="771911" y="242930"/>
                      <a:pt x="903111" y="282289"/>
                    </a:cubicBezTo>
                    <a:cubicBezTo>
                      <a:pt x="925907" y="289128"/>
                      <a:pt x="947884" y="298605"/>
                      <a:pt x="970845" y="304867"/>
                    </a:cubicBezTo>
                    <a:cubicBezTo>
                      <a:pt x="989356" y="309916"/>
                      <a:pt x="1009086" y="310088"/>
                      <a:pt x="1027289" y="316156"/>
                    </a:cubicBezTo>
                    <a:cubicBezTo>
                      <a:pt x="1065738" y="328972"/>
                      <a:pt x="1102548" y="346260"/>
                      <a:pt x="1140178" y="361312"/>
                    </a:cubicBezTo>
                    <a:cubicBezTo>
                      <a:pt x="1140187" y="361316"/>
                      <a:pt x="1253059" y="406463"/>
                      <a:pt x="1253067" y="406467"/>
                    </a:cubicBezTo>
                    <a:cubicBezTo>
                      <a:pt x="1268119" y="413993"/>
                      <a:pt x="1282103" y="424209"/>
                      <a:pt x="1298222" y="429045"/>
                    </a:cubicBezTo>
                    <a:cubicBezTo>
                      <a:pt x="1320146" y="435622"/>
                      <a:pt x="1343378" y="436571"/>
                      <a:pt x="1365956" y="440334"/>
                    </a:cubicBezTo>
                    <a:cubicBezTo>
                      <a:pt x="1454866" y="475898"/>
                      <a:pt x="1388657" y="453389"/>
                      <a:pt x="1478845" y="474201"/>
                    </a:cubicBezTo>
                    <a:cubicBezTo>
                      <a:pt x="1509080" y="481178"/>
                      <a:pt x="1538410" y="492585"/>
                      <a:pt x="1569156" y="496778"/>
                    </a:cubicBezTo>
                    <a:cubicBezTo>
                      <a:pt x="1621487" y="503914"/>
                      <a:pt x="1674622" y="503060"/>
                      <a:pt x="1727200" y="508067"/>
                    </a:cubicBezTo>
                    <a:cubicBezTo>
                      <a:pt x="1753688" y="510590"/>
                      <a:pt x="1779881" y="515593"/>
                      <a:pt x="1806222" y="519356"/>
                    </a:cubicBezTo>
                    <a:cubicBezTo>
                      <a:pt x="1979318" y="511830"/>
                      <a:pt x="2153438" y="517022"/>
                      <a:pt x="2325511" y="496778"/>
                    </a:cubicBezTo>
                    <a:cubicBezTo>
                      <a:pt x="2380417" y="490319"/>
                      <a:pt x="2381434" y="438806"/>
                      <a:pt x="2404533" y="406467"/>
                    </a:cubicBezTo>
                    <a:cubicBezTo>
                      <a:pt x="2430295" y="370400"/>
                      <a:pt x="2450859" y="369095"/>
                      <a:pt x="2483556" y="338734"/>
                    </a:cubicBezTo>
                    <a:cubicBezTo>
                      <a:pt x="2639446" y="193979"/>
                      <a:pt x="2543650" y="261043"/>
                      <a:pt x="2630311" y="203267"/>
                    </a:cubicBezTo>
                    <a:cubicBezTo>
                      <a:pt x="2637837" y="191978"/>
                      <a:pt x="2643295" y="178995"/>
                      <a:pt x="2652889" y="169401"/>
                    </a:cubicBezTo>
                    <a:cubicBezTo>
                      <a:pt x="2672161" y="150129"/>
                      <a:pt x="2751028" y="101441"/>
                      <a:pt x="2765778" y="90378"/>
                    </a:cubicBezTo>
                    <a:cubicBezTo>
                      <a:pt x="2780830" y="79089"/>
                      <a:pt x="2794597" y="65847"/>
                      <a:pt x="2810933" y="56512"/>
                    </a:cubicBezTo>
                    <a:cubicBezTo>
                      <a:pt x="2821265" y="50608"/>
                      <a:pt x="2834157" y="50545"/>
                      <a:pt x="2844800" y="45223"/>
                    </a:cubicBezTo>
                    <a:cubicBezTo>
                      <a:pt x="2856935" y="39155"/>
                      <a:pt x="2865390" y="25440"/>
                      <a:pt x="2878667" y="22645"/>
                    </a:cubicBezTo>
                    <a:cubicBezTo>
                      <a:pt x="2938041" y="10145"/>
                      <a:pt x="3059289" y="67"/>
                      <a:pt x="3059289" y="67"/>
                    </a:cubicBezTo>
                    <a:cubicBezTo>
                      <a:pt x="3321208" y="6303"/>
                      <a:pt x="3411523" y="-13823"/>
                      <a:pt x="3601156" y="22645"/>
                    </a:cubicBezTo>
                    <a:cubicBezTo>
                      <a:pt x="3676524" y="37139"/>
                      <a:pt x="3754804" y="41573"/>
                      <a:pt x="3826933" y="67801"/>
                    </a:cubicBezTo>
                    <a:cubicBezTo>
                      <a:pt x="3868326" y="82853"/>
                      <a:pt x="3909140" y="99602"/>
                      <a:pt x="3951111" y="112956"/>
                    </a:cubicBezTo>
                    <a:cubicBezTo>
                      <a:pt x="3991996" y="125965"/>
                      <a:pt x="4034968" y="132161"/>
                      <a:pt x="4075289" y="146823"/>
                    </a:cubicBezTo>
                    <a:cubicBezTo>
                      <a:pt x="4118020" y="162361"/>
                      <a:pt x="4156332" y="188889"/>
                      <a:pt x="4199467" y="203267"/>
                    </a:cubicBezTo>
                    <a:cubicBezTo>
                      <a:pt x="4241965" y="217433"/>
                      <a:pt x="4405267" y="248943"/>
                      <a:pt x="4459111" y="259712"/>
                    </a:cubicBezTo>
                    <a:cubicBezTo>
                      <a:pt x="4503148" y="284876"/>
                      <a:pt x="4565256" y="317961"/>
                      <a:pt x="4605867" y="350023"/>
                    </a:cubicBezTo>
                    <a:cubicBezTo>
                      <a:pt x="4656163" y="389730"/>
                      <a:pt x="4711229" y="425283"/>
                      <a:pt x="4752622" y="474201"/>
                    </a:cubicBezTo>
                    <a:cubicBezTo>
                      <a:pt x="4794015" y="523119"/>
                      <a:pt x="4822460" y="586993"/>
                      <a:pt x="4876800" y="620956"/>
                    </a:cubicBezTo>
                    <a:cubicBezTo>
                      <a:pt x="4906904" y="639771"/>
                      <a:pt x="4939559" y="655015"/>
                      <a:pt x="4967111" y="677401"/>
                    </a:cubicBezTo>
                    <a:cubicBezTo>
                      <a:pt x="5041399" y="737760"/>
                      <a:pt x="5080294" y="801873"/>
                      <a:pt x="5147733" y="869312"/>
                    </a:cubicBezTo>
                    <a:cubicBezTo>
                      <a:pt x="5172265" y="893844"/>
                      <a:pt x="5202730" y="912018"/>
                      <a:pt x="5226756" y="937045"/>
                    </a:cubicBezTo>
                    <a:cubicBezTo>
                      <a:pt x="5293196" y="1006253"/>
                      <a:pt x="5350829" y="1083696"/>
                      <a:pt x="5418667" y="1151534"/>
                    </a:cubicBezTo>
                    <a:cubicBezTo>
                      <a:pt x="5486400" y="1219267"/>
                      <a:pt x="5558789" y="1282645"/>
                      <a:pt x="5621867" y="1354734"/>
                    </a:cubicBezTo>
                    <a:cubicBezTo>
                      <a:pt x="5648208" y="1384838"/>
                      <a:pt x="5673670" y="1415733"/>
                      <a:pt x="5700889" y="1445045"/>
                    </a:cubicBezTo>
                    <a:cubicBezTo>
                      <a:pt x="5828592" y="1582571"/>
                      <a:pt x="5705122" y="1437989"/>
                      <a:pt x="5870222" y="1603089"/>
                    </a:cubicBezTo>
                    <a:cubicBezTo>
                      <a:pt x="5891004" y="1623871"/>
                      <a:pt x="5907852" y="1648245"/>
                      <a:pt x="5926667" y="1670823"/>
                    </a:cubicBezTo>
                    <a:cubicBezTo>
                      <a:pt x="5986986" y="1912095"/>
                      <a:pt x="5993893" y="1922077"/>
                      <a:pt x="5915378" y="2370734"/>
                    </a:cubicBezTo>
                    <a:cubicBezTo>
                      <a:pt x="5877805" y="2585434"/>
                      <a:pt x="5815160" y="2553659"/>
                      <a:pt x="5746045" y="2664245"/>
                    </a:cubicBezTo>
                    <a:cubicBezTo>
                      <a:pt x="5724818" y="2698209"/>
                      <a:pt x="5682814" y="2808028"/>
                      <a:pt x="5678311" y="2822289"/>
                    </a:cubicBezTo>
                    <a:cubicBezTo>
                      <a:pt x="5667864" y="2855371"/>
                      <a:pt x="5662762" y="2889916"/>
                      <a:pt x="5655733" y="2923889"/>
                    </a:cubicBezTo>
                    <a:cubicBezTo>
                      <a:pt x="5640183" y="2999047"/>
                      <a:pt x="5618215" y="3073298"/>
                      <a:pt x="5610578" y="3149667"/>
                    </a:cubicBezTo>
                    <a:cubicBezTo>
                      <a:pt x="5598816" y="3267287"/>
                      <a:pt x="5587076" y="3398310"/>
                      <a:pt x="5565422" y="3510912"/>
                    </a:cubicBezTo>
                    <a:cubicBezTo>
                      <a:pt x="5562244" y="3527437"/>
                      <a:pt x="5549095" y="3540442"/>
                      <a:pt x="5542845" y="3556067"/>
                    </a:cubicBezTo>
                    <a:cubicBezTo>
                      <a:pt x="5534006" y="3578164"/>
                      <a:pt x="5527793" y="3601223"/>
                      <a:pt x="5520267" y="3623801"/>
                    </a:cubicBezTo>
                    <a:cubicBezTo>
                      <a:pt x="5516504" y="3668956"/>
                      <a:pt x="5511992" y="3714056"/>
                      <a:pt x="5508978" y="3759267"/>
                    </a:cubicBezTo>
                    <a:cubicBezTo>
                      <a:pt x="5504465" y="3826955"/>
                      <a:pt x="5507283" y="3895311"/>
                      <a:pt x="5497689" y="3962467"/>
                    </a:cubicBezTo>
                    <a:cubicBezTo>
                      <a:pt x="5495770" y="3975898"/>
                      <a:pt x="5484045" y="3986123"/>
                      <a:pt x="5475111" y="3996334"/>
                    </a:cubicBezTo>
                    <a:cubicBezTo>
                      <a:pt x="5457590" y="4016359"/>
                      <a:pt x="5435854" y="4032466"/>
                      <a:pt x="5418667" y="4052778"/>
                    </a:cubicBezTo>
                    <a:cubicBezTo>
                      <a:pt x="5281631" y="4214729"/>
                      <a:pt x="5427408" y="4076173"/>
                      <a:pt x="5260622" y="4222112"/>
                    </a:cubicBezTo>
                    <a:cubicBezTo>
                      <a:pt x="5234478" y="4274401"/>
                      <a:pt x="5230066" y="4301075"/>
                      <a:pt x="5181600" y="4335001"/>
                    </a:cubicBezTo>
                    <a:cubicBezTo>
                      <a:pt x="5160920" y="4349477"/>
                      <a:pt x="5135512" y="4355880"/>
                      <a:pt x="5113867" y="4368867"/>
                    </a:cubicBezTo>
                    <a:cubicBezTo>
                      <a:pt x="5068697" y="4395969"/>
                      <a:pt x="4986733" y="4459235"/>
                      <a:pt x="4933245" y="4481756"/>
                    </a:cubicBezTo>
                    <a:cubicBezTo>
                      <a:pt x="4889377" y="4500227"/>
                      <a:pt x="4797778" y="4526912"/>
                      <a:pt x="4797778" y="4526912"/>
                    </a:cubicBezTo>
                    <a:cubicBezTo>
                      <a:pt x="4790252" y="4557016"/>
                      <a:pt x="4780751" y="4586693"/>
                      <a:pt x="4775200" y="4617223"/>
                    </a:cubicBezTo>
                    <a:cubicBezTo>
                      <a:pt x="4765680" y="4669581"/>
                      <a:pt x="4768495" y="4724473"/>
                      <a:pt x="4752622" y="4775267"/>
                    </a:cubicBezTo>
                    <a:cubicBezTo>
                      <a:pt x="4748575" y="4788217"/>
                      <a:pt x="4730261" y="4790654"/>
                      <a:pt x="4718756" y="4797845"/>
                    </a:cubicBezTo>
                    <a:cubicBezTo>
                      <a:pt x="4676206" y="4824439"/>
                      <a:pt x="4653804" y="4839908"/>
                      <a:pt x="4605867" y="4854289"/>
                    </a:cubicBezTo>
                    <a:cubicBezTo>
                      <a:pt x="4587489" y="4859802"/>
                      <a:pt x="4568237" y="4861815"/>
                      <a:pt x="4549422" y="4865578"/>
                    </a:cubicBezTo>
                    <a:cubicBezTo>
                      <a:pt x="4530607" y="4873104"/>
                      <a:pt x="4512637" y="4883241"/>
                      <a:pt x="4492978" y="4888156"/>
                    </a:cubicBezTo>
                    <a:cubicBezTo>
                      <a:pt x="4467164" y="4894610"/>
                      <a:pt x="4440563" y="4899734"/>
                      <a:pt x="4413956" y="4899445"/>
                    </a:cubicBezTo>
                    <a:cubicBezTo>
                      <a:pt x="4094034" y="4895968"/>
                      <a:pt x="3774252" y="4884393"/>
                      <a:pt x="3454400" y="4876867"/>
                    </a:cubicBezTo>
                    <a:cubicBezTo>
                      <a:pt x="3428059" y="4865578"/>
                      <a:pt x="3401010" y="4855817"/>
                      <a:pt x="3375378" y="4843001"/>
                    </a:cubicBezTo>
                    <a:cubicBezTo>
                      <a:pt x="3297416" y="4804020"/>
                      <a:pt x="3390336" y="4832629"/>
                      <a:pt x="3296356" y="4809134"/>
                    </a:cubicBezTo>
                    <a:lnTo>
                      <a:pt x="2630311" y="4820423"/>
                    </a:lnTo>
                    <a:cubicBezTo>
                      <a:pt x="2611133" y="4821022"/>
                      <a:pt x="2592745" y="4828280"/>
                      <a:pt x="2573867" y="4831712"/>
                    </a:cubicBezTo>
                    <a:cubicBezTo>
                      <a:pt x="2551347" y="4835807"/>
                      <a:pt x="2528711" y="4839238"/>
                      <a:pt x="2506133" y="4843001"/>
                    </a:cubicBezTo>
                    <a:cubicBezTo>
                      <a:pt x="2427111" y="4839238"/>
                      <a:pt x="2347905" y="4838282"/>
                      <a:pt x="2269067" y="4831712"/>
                    </a:cubicBezTo>
                    <a:cubicBezTo>
                      <a:pt x="2257208" y="4830724"/>
                      <a:pt x="2247093" y="4820833"/>
                      <a:pt x="2235200" y="4820423"/>
                    </a:cubicBezTo>
                    <a:cubicBezTo>
                      <a:pt x="2028326" y="4813289"/>
                      <a:pt x="1821274" y="4812897"/>
                      <a:pt x="1614311" y="4809134"/>
                    </a:cubicBezTo>
                    <a:cubicBezTo>
                      <a:pt x="1584207" y="4794082"/>
                      <a:pt x="1550567" y="4784641"/>
                      <a:pt x="1524000" y="4763978"/>
                    </a:cubicBezTo>
                    <a:cubicBezTo>
                      <a:pt x="1481994" y="4731306"/>
                      <a:pt x="1443783" y="4693096"/>
                      <a:pt x="1411111" y="4651089"/>
                    </a:cubicBezTo>
                    <a:cubicBezTo>
                      <a:pt x="1334416" y="4552481"/>
                      <a:pt x="1324227" y="4547789"/>
                      <a:pt x="1264356" y="4436601"/>
                    </a:cubicBezTo>
                    <a:cubicBezTo>
                      <a:pt x="1258714" y="4426124"/>
                      <a:pt x="1255560" y="4414370"/>
                      <a:pt x="1253067" y="4402734"/>
                    </a:cubicBezTo>
                    <a:cubicBezTo>
                      <a:pt x="1244252" y="4361597"/>
                      <a:pt x="1238015" y="4319949"/>
                      <a:pt x="1230489" y="4278556"/>
                    </a:cubicBezTo>
                    <a:cubicBezTo>
                      <a:pt x="1234252" y="4210823"/>
                      <a:pt x="1236144" y="4142959"/>
                      <a:pt x="1241778" y="4075356"/>
                    </a:cubicBezTo>
                    <a:cubicBezTo>
                      <a:pt x="1259807" y="3859011"/>
                      <a:pt x="1317277" y="4201253"/>
                      <a:pt x="1241778" y="3657667"/>
                    </a:cubicBezTo>
                    <a:cubicBezTo>
                      <a:pt x="1238463" y="3633801"/>
                      <a:pt x="1211674" y="3620038"/>
                      <a:pt x="1196622" y="3601223"/>
                    </a:cubicBezTo>
                    <a:cubicBezTo>
                      <a:pt x="1158234" y="3505249"/>
                      <a:pt x="1188374" y="3559107"/>
                      <a:pt x="1083733" y="3454467"/>
                    </a:cubicBezTo>
                    <a:lnTo>
                      <a:pt x="1049867" y="3420601"/>
                    </a:lnTo>
                    <a:cubicBezTo>
                      <a:pt x="1038578" y="3409312"/>
                      <a:pt x="1023140" y="3401014"/>
                      <a:pt x="1016000" y="3386734"/>
                    </a:cubicBezTo>
                    <a:cubicBezTo>
                      <a:pt x="1000948" y="3356630"/>
                      <a:pt x="989514" y="3324427"/>
                      <a:pt x="970845" y="3296423"/>
                    </a:cubicBezTo>
                    <a:cubicBezTo>
                      <a:pt x="963319" y="3285134"/>
                      <a:pt x="958690" y="3271242"/>
                      <a:pt x="948267" y="3262556"/>
                    </a:cubicBezTo>
                    <a:cubicBezTo>
                      <a:pt x="935339" y="3251783"/>
                      <a:pt x="916805" y="3249759"/>
                      <a:pt x="903111" y="3239978"/>
                    </a:cubicBezTo>
                    <a:cubicBezTo>
                      <a:pt x="890120" y="3230699"/>
                      <a:pt x="879465" y="3218376"/>
                      <a:pt x="869245" y="3206112"/>
                    </a:cubicBezTo>
                    <a:cubicBezTo>
                      <a:pt x="860559" y="3195689"/>
                      <a:pt x="857262" y="3180721"/>
                      <a:pt x="846667" y="3172245"/>
                    </a:cubicBezTo>
                    <a:cubicBezTo>
                      <a:pt x="837375" y="3164811"/>
                      <a:pt x="824089" y="3164719"/>
                      <a:pt x="812800" y="3160956"/>
                    </a:cubicBezTo>
                    <a:cubicBezTo>
                      <a:pt x="801511" y="3149667"/>
                      <a:pt x="791198" y="3137310"/>
                      <a:pt x="778933" y="3127089"/>
                    </a:cubicBezTo>
                    <a:cubicBezTo>
                      <a:pt x="768510" y="3118403"/>
                      <a:pt x="754660" y="3114105"/>
                      <a:pt x="745067" y="3104512"/>
                    </a:cubicBezTo>
                    <a:cubicBezTo>
                      <a:pt x="735473" y="3094918"/>
                      <a:pt x="731175" y="3081068"/>
                      <a:pt x="722489" y="3070645"/>
                    </a:cubicBezTo>
                    <a:cubicBezTo>
                      <a:pt x="695326" y="3038049"/>
                      <a:pt x="688056" y="3036401"/>
                      <a:pt x="654756" y="3014201"/>
                    </a:cubicBezTo>
                    <a:cubicBezTo>
                      <a:pt x="630091" y="2977203"/>
                      <a:pt x="620889" y="2993504"/>
                      <a:pt x="598311" y="2969045"/>
                    </a:cubicBezTo>
                    <a:close/>
                  </a:path>
                </a:pathLst>
              </a:custGeom>
              <a:noFill/>
              <a:ln w="73025"/>
              <a:scene3d>
                <a:camera prst="orthographicFront"/>
                <a:lightRig rig="threePt" dir="t"/>
              </a:scene3d>
              <a:sp3d>
                <a:bevelT w="88900" h="1143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>
                <a:stCxn id="41" idx="2"/>
                <a:endCxn id="51" idx="6"/>
              </p:cNvCxnSpPr>
              <p:nvPr/>
            </p:nvCxnSpPr>
            <p:spPr>
              <a:xfrm flipH="1">
                <a:off x="4447207" y="3287730"/>
                <a:ext cx="4605063" cy="1024697"/>
              </a:xfrm>
              <a:prstGeom prst="straightConnector1">
                <a:avLst/>
              </a:prstGeom>
              <a:ln w="635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5700801" y="2544807"/>
                <a:ext cx="1291979" cy="1313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 err="1" smtClean="0"/>
                  <a:t>r</a:t>
                </a:r>
                <a:r>
                  <a:rPr lang="en-US" sz="3600" dirty="0" err="1" smtClean="0"/>
                  <a:t>m</a:t>
                </a:r>
                <a:endParaRPr lang="en-US" sz="36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261502" y="3928515"/>
                <a:ext cx="447121" cy="83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/>
                  <a:t>m</a:t>
                </a:r>
                <a:endParaRPr lang="en-US" sz="4800" dirty="0"/>
              </a:p>
            </p:txBody>
          </p:sp>
        </p:grpSp>
        <p:sp>
          <p:nvSpPr>
            <p:cNvPr id="35" name="Oval 34"/>
            <p:cNvSpPr/>
            <p:nvPr/>
          </p:nvSpPr>
          <p:spPr>
            <a:xfrm>
              <a:off x="884743" y="164040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212998" y="5405739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964691" y="553460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760546" y="5508648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13431" y="4904030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476576" y="411880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742528" y="317728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476576" y="229029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760546" y="1485665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964691" y="105750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203458" y="105750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635551" y="1485665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015541" y="1485665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395532" y="133101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866266" y="2509755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129580" y="3331935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707681" y="4113645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916248" y="5048342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461305" y="5421130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64" name="Straight Arrow Connector 63"/>
            <p:cNvCxnSpPr>
              <a:stCxn id="17" idx="3"/>
            </p:cNvCxnSpPr>
            <p:nvPr/>
          </p:nvCxnSpPr>
          <p:spPr>
            <a:xfrm flipH="1" flipV="1">
              <a:off x="2049225" y="4382319"/>
              <a:ext cx="7947288" cy="260508"/>
            </a:xfrm>
            <a:prstGeom prst="straightConnector1">
              <a:avLst/>
            </a:prstGeom>
            <a:ln w="60325">
              <a:solidFill>
                <a:schemeClr val="accent2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289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009422" y="316089"/>
            <a:ext cx="6965248" cy="6310489"/>
          </a:xfrm>
          <a:custGeom>
            <a:avLst/>
            <a:gdLst>
              <a:gd name="connsiteX0" fmla="*/ 0 w 3714047"/>
              <a:gd name="connsiteY0" fmla="*/ 553156 h 4831645"/>
              <a:gd name="connsiteX1" fmla="*/ 124178 w 3714047"/>
              <a:gd name="connsiteY1" fmla="*/ 666045 h 4831645"/>
              <a:gd name="connsiteX2" fmla="*/ 191911 w 3714047"/>
              <a:gd name="connsiteY2" fmla="*/ 711200 h 4831645"/>
              <a:gd name="connsiteX3" fmla="*/ 282222 w 3714047"/>
              <a:gd name="connsiteY3" fmla="*/ 778934 h 4831645"/>
              <a:gd name="connsiteX4" fmla="*/ 338667 w 3714047"/>
              <a:gd name="connsiteY4" fmla="*/ 824089 h 4831645"/>
              <a:gd name="connsiteX5" fmla="*/ 395111 w 3714047"/>
              <a:gd name="connsiteY5" fmla="*/ 857956 h 4831645"/>
              <a:gd name="connsiteX6" fmla="*/ 451556 w 3714047"/>
              <a:gd name="connsiteY6" fmla="*/ 925689 h 4831645"/>
              <a:gd name="connsiteX7" fmla="*/ 496711 w 3714047"/>
              <a:gd name="connsiteY7" fmla="*/ 959556 h 4831645"/>
              <a:gd name="connsiteX8" fmla="*/ 564444 w 3714047"/>
              <a:gd name="connsiteY8" fmla="*/ 1038578 h 4831645"/>
              <a:gd name="connsiteX9" fmla="*/ 688622 w 3714047"/>
              <a:gd name="connsiteY9" fmla="*/ 1162756 h 4831645"/>
              <a:gd name="connsiteX10" fmla="*/ 756356 w 3714047"/>
              <a:gd name="connsiteY10" fmla="*/ 1241778 h 4831645"/>
              <a:gd name="connsiteX11" fmla="*/ 846667 w 3714047"/>
              <a:gd name="connsiteY11" fmla="*/ 1309511 h 4831645"/>
              <a:gd name="connsiteX12" fmla="*/ 903111 w 3714047"/>
              <a:gd name="connsiteY12" fmla="*/ 1365956 h 4831645"/>
              <a:gd name="connsiteX13" fmla="*/ 970844 w 3714047"/>
              <a:gd name="connsiteY13" fmla="*/ 1422400 h 4831645"/>
              <a:gd name="connsiteX14" fmla="*/ 1004711 w 3714047"/>
              <a:gd name="connsiteY14" fmla="*/ 1478845 h 4831645"/>
              <a:gd name="connsiteX15" fmla="*/ 1106311 w 3714047"/>
              <a:gd name="connsiteY15" fmla="*/ 1580445 h 4831645"/>
              <a:gd name="connsiteX16" fmla="*/ 1140178 w 3714047"/>
              <a:gd name="connsiteY16" fmla="*/ 1614311 h 4831645"/>
              <a:gd name="connsiteX17" fmla="*/ 1174044 w 3714047"/>
              <a:gd name="connsiteY17" fmla="*/ 1659467 h 4831645"/>
              <a:gd name="connsiteX18" fmla="*/ 1241778 w 3714047"/>
              <a:gd name="connsiteY18" fmla="*/ 1772356 h 4831645"/>
              <a:gd name="connsiteX19" fmla="*/ 1275644 w 3714047"/>
              <a:gd name="connsiteY19" fmla="*/ 1806222 h 4831645"/>
              <a:gd name="connsiteX20" fmla="*/ 1343378 w 3714047"/>
              <a:gd name="connsiteY20" fmla="*/ 1919111 h 4831645"/>
              <a:gd name="connsiteX21" fmla="*/ 1365956 w 3714047"/>
              <a:gd name="connsiteY21" fmla="*/ 1975556 h 4831645"/>
              <a:gd name="connsiteX22" fmla="*/ 1444978 w 3714047"/>
              <a:gd name="connsiteY22" fmla="*/ 2077156 h 4831645"/>
              <a:gd name="connsiteX23" fmla="*/ 1478844 w 3714047"/>
              <a:gd name="connsiteY23" fmla="*/ 2167467 h 4831645"/>
              <a:gd name="connsiteX24" fmla="*/ 1546578 w 3714047"/>
              <a:gd name="connsiteY24" fmla="*/ 2235200 h 4831645"/>
              <a:gd name="connsiteX25" fmla="*/ 1591733 w 3714047"/>
              <a:gd name="connsiteY25" fmla="*/ 2302934 h 4831645"/>
              <a:gd name="connsiteX26" fmla="*/ 1648178 w 3714047"/>
              <a:gd name="connsiteY26" fmla="*/ 2370667 h 4831645"/>
              <a:gd name="connsiteX27" fmla="*/ 1727200 w 3714047"/>
              <a:gd name="connsiteY27" fmla="*/ 2517422 h 4831645"/>
              <a:gd name="connsiteX28" fmla="*/ 1761067 w 3714047"/>
              <a:gd name="connsiteY28" fmla="*/ 2596445 h 4831645"/>
              <a:gd name="connsiteX29" fmla="*/ 1828800 w 3714047"/>
              <a:gd name="connsiteY29" fmla="*/ 2698045 h 4831645"/>
              <a:gd name="connsiteX30" fmla="*/ 1885244 w 3714047"/>
              <a:gd name="connsiteY30" fmla="*/ 2810934 h 4831645"/>
              <a:gd name="connsiteX31" fmla="*/ 1930400 w 3714047"/>
              <a:gd name="connsiteY31" fmla="*/ 2889956 h 4831645"/>
              <a:gd name="connsiteX32" fmla="*/ 1952978 w 3714047"/>
              <a:gd name="connsiteY32" fmla="*/ 2923822 h 4831645"/>
              <a:gd name="connsiteX33" fmla="*/ 1998133 w 3714047"/>
              <a:gd name="connsiteY33" fmla="*/ 3002845 h 4831645"/>
              <a:gd name="connsiteX34" fmla="*/ 2020711 w 3714047"/>
              <a:gd name="connsiteY34" fmla="*/ 3059289 h 4831645"/>
              <a:gd name="connsiteX35" fmla="*/ 2043289 w 3714047"/>
              <a:gd name="connsiteY35" fmla="*/ 3104445 h 4831645"/>
              <a:gd name="connsiteX36" fmla="*/ 2099733 w 3714047"/>
              <a:gd name="connsiteY36" fmla="*/ 3251200 h 4831645"/>
              <a:gd name="connsiteX37" fmla="*/ 2133600 w 3714047"/>
              <a:gd name="connsiteY37" fmla="*/ 3307645 h 4831645"/>
              <a:gd name="connsiteX38" fmla="*/ 2156178 w 3714047"/>
              <a:gd name="connsiteY38" fmla="*/ 3375378 h 4831645"/>
              <a:gd name="connsiteX39" fmla="*/ 2167467 w 3714047"/>
              <a:gd name="connsiteY39" fmla="*/ 3409245 h 4831645"/>
              <a:gd name="connsiteX40" fmla="*/ 2178756 w 3714047"/>
              <a:gd name="connsiteY40" fmla="*/ 3443111 h 4831645"/>
              <a:gd name="connsiteX41" fmla="*/ 2212622 w 3714047"/>
              <a:gd name="connsiteY41" fmla="*/ 3567289 h 4831645"/>
              <a:gd name="connsiteX42" fmla="*/ 2235200 w 3714047"/>
              <a:gd name="connsiteY42" fmla="*/ 3601156 h 4831645"/>
              <a:gd name="connsiteX43" fmla="*/ 2246489 w 3714047"/>
              <a:gd name="connsiteY43" fmla="*/ 3646311 h 4831645"/>
              <a:gd name="connsiteX44" fmla="*/ 2269067 w 3714047"/>
              <a:gd name="connsiteY44" fmla="*/ 3680178 h 4831645"/>
              <a:gd name="connsiteX45" fmla="*/ 2291644 w 3714047"/>
              <a:gd name="connsiteY45" fmla="*/ 3770489 h 4831645"/>
              <a:gd name="connsiteX46" fmla="*/ 2325511 w 3714047"/>
              <a:gd name="connsiteY46" fmla="*/ 3849511 h 4831645"/>
              <a:gd name="connsiteX47" fmla="*/ 2336800 w 3714047"/>
              <a:gd name="connsiteY47" fmla="*/ 3917245 h 4831645"/>
              <a:gd name="connsiteX48" fmla="*/ 2348089 w 3714047"/>
              <a:gd name="connsiteY48" fmla="*/ 3951111 h 4831645"/>
              <a:gd name="connsiteX49" fmla="*/ 2359378 w 3714047"/>
              <a:gd name="connsiteY49" fmla="*/ 4007556 h 4831645"/>
              <a:gd name="connsiteX50" fmla="*/ 2370667 w 3714047"/>
              <a:gd name="connsiteY50" fmla="*/ 4041422 h 4831645"/>
              <a:gd name="connsiteX51" fmla="*/ 2404533 w 3714047"/>
              <a:gd name="connsiteY51" fmla="*/ 4188178 h 4831645"/>
              <a:gd name="connsiteX52" fmla="*/ 2393244 w 3714047"/>
              <a:gd name="connsiteY52" fmla="*/ 4391378 h 4831645"/>
              <a:gd name="connsiteX53" fmla="*/ 2348089 w 3714047"/>
              <a:gd name="connsiteY53" fmla="*/ 4459111 h 4831645"/>
              <a:gd name="connsiteX54" fmla="*/ 2336800 w 3714047"/>
              <a:gd name="connsiteY54" fmla="*/ 4492978 h 4831645"/>
              <a:gd name="connsiteX55" fmla="*/ 2314222 w 3714047"/>
              <a:gd name="connsiteY55" fmla="*/ 4526845 h 4831645"/>
              <a:gd name="connsiteX56" fmla="*/ 2280356 w 3714047"/>
              <a:gd name="connsiteY56" fmla="*/ 4617156 h 4831645"/>
              <a:gd name="connsiteX57" fmla="*/ 2246489 w 3714047"/>
              <a:gd name="connsiteY57" fmla="*/ 4628445 h 4831645"/>
              <a:gd name="connsiteX58" fmla="*/ 2212622 w 3714047"/>
              <a:gd name="connsiteY58" fmla="*/ 4651022 h 4831645"/>
              <a:gd name="connsiteX59" fmla="*/ 2167467 w 3714047"/>
              <a:gd name="connsiteY59" fmla="*/ 4673600 h 4831645"/>
              <a:gd name="connsiteX60" fmla="*/ 2111022 w 3714047"/>
              <a:gd name="connsiteY60" fmla="*/ 4718756 h 4831645"/>
              <a:gd name="connsiteX61" fmla="*/ 1975556 w 3714047"/>
              <a:gd name="connsiteY61" fmla="*/ 4775200 h 4831645"/>
              <a:gd name="connsiteX62" fmla="*/ 1851378 w 3714047"/>
              <a:gd name="connsiteY62" fmla="*/ 4809067 h 4831645"/>
              <a:gd name="connsiteX63" fmla="*/ 1580444 w 3714047"/>
              <a:gd name="connsiteY63" fmla="*/ 4831645 h 4831645"/>
              <a:gd name="connsiteX64" fmla="*/ 1309511 w 3714047"/>
              <a:gd name="connsiteY64" fmla="*/ 4809067 h 4831645"/>
              <a:gd name="connsiteX65" fmla="*/ 1253067 w 3714047"/>
              <a:gd name="connsiteY65" fmla="*/ 4797778 h 4831645"/>
              <a:gd name="connsiteX66" fmla="*/ 1072444 w 3714047"/>
              <a:gd name="connsiteY66" fmla="*/ 4718756 h 4831645"/>
              <a:gd name="connsiteX67" fmla="*/ 1038578 w 3714047"/>
              <a:gd name="connsiteY67" fmla="*/ 4707467 h 4831645"/>
              <a:gd name="connsiteX68" fmla="*/ 936978 w 3714047"/>
              <a:gd name="connsiteY68" fmla="*/ 4662311 h 4831645"/>
              <a:gd name="connsiteX69" fmla="*/ 903111 w 3714047"/>
              <a:gd name="connsiteY69" fmla="*/ 4628445 h 4831645"/>
              <a:gd name="connsiteX70" fmla="*/ 869244 w 3714047"/>
              <a:gd name="connsiteY70" fmla="*/ 4605867 h 4831645"/>
              <a:gd name="connsiteX71" fmla="*/ 778933 w 3714047"/>
              <a:gd name="connsiteY71" fmla="*/ 4459111 h 4831645"/>
              <a:gd name="connsiteX72" fmla="*/ 733778 w 3714047"/>
              <a:gd name="connsiteY72" fmla="*/ 4425245 h 4831645"/>
              <a:gd name="connsiteX73" fmla="*/ 711200 w 3714047"/>
              <a:gd name="connsiteY73" fmla="*/ 4368800 h 4831645"/>
              <a:gd name="connsiteX74" fmla="*/ 677333 w 3714047"/>
              <a:gd name="connsiteY74" fmla="*/ 4334934 h 4831645"/>
              <a:gd name="connsiteX75" fmla="*/ 632178 w 3714047"/>
              <a:gd name="connsiteY75" fmla="*/ 4267200 h 4831645"/>
              <a:gd name="connsiteX76" fmla="*/ 632178 w 3714047"/>
              <a:gd name="connsiteY76" fmla="*/ 4267200 h 4831645"/>
              <a:gd name="connsiteX77" fmla="*/ 609600 w 3714047"/>
              <a:gd name="connsiteY77" fmla="*/ 4222045 h 4831645"/>
              <a:gd name="connsiteX78" fmla="*/ 575733 w 3714047"/>
              <a:gd name="connsiteY78" fmla="*/ 4131734 h 4831645"/>
              <a:gd name="connsiteX79" fmla="*/ 541867 w 3714047"/>
              <a:gd name="connsiteY79" fmla="*/ 4097867 h 4831645"/>
              <a:gd name="connsiteX80" fmla="*/ 519289 w 3714047"/>
              <a:gd name="connsiteY80" fmla="*/ 4041422 h 4831645"/>
              <a:gd name="connsiteX81" fmla="*/ 496711 w 3714047"/>
              <a:gd name="connsiteY81" fmla="*/ 3781778 h 4831645"/>
              <a:gd name="connsiteX82" fmla="*/ 508000 w 3714047"/>
              <a:gd name="connsiteY82" fmla="*/ 1907822 h 4831645"/>
              <a:gd name="connsiteX83" fmla="*/ 541867 w 3714047"/>
              <a:gd name="connsiteY83" fmla="*/ 1569156 h 4831645"/>
              <a:gd name="connsiteX84" fmla="*/ 553156 w 3714047"/>
              <a:gd name="connsiteY84" fmla="*/ 1524000 h 4831645"/>
              <a:gd name="connsiteX85" fmla="*/ 575733 w 3714047"/>
              <a:gd name="connsiteY85" fmla="*/ 1456267 h 4831645"/>
              <a:gd name="connsiteX86" fmla="*/ 587022 w 3714047"/>
              <a:gd name="connsiteY86" fmla="*/ 1377245 h 4831645"/>
              <a:gd name="connsiteX87" fmla="*/ 609600 w 3714047"/>
              <a:gd name="connsiteY87" fmla="*/ 1275645 h 4831645"/>
              <a:gd name="connsiteX88" fmla="*/ 620889 w 3714047"/>
              <a:gd name="connsiteY88" fmla="*/ 1230489 h 4831645"/>
              <a:gd name="connsiteX89" fmla="*/ 654756 w 3714047"/>
              <a:gd name="connsiteY89" fmla="*/ 1185334 h 4831645"/>
              <a:gd name="connsiteX90" fmla="*/ 666044 w 3714047"/>
              <a:gd name="connsiteY90" fmla="*/ 1151467 h 4831645"/>
              <a:gd name="connsiteX91" fmla="*/ 677333 w 3714047"/>
              <a:gd name="connsiteY91" fmla="*/ 1106311 h 4831645"/>
              <a:gd name="connsiteX92" fmla="*/ 722489 w 3714047"/>
              <a:gd name="connsiteY92" fmla="*/ 1038578 h 4831645"/>
              <a:gd name="connsiteX93" fmla="*/ 733778 w 3714047"/>
              <a:gd name="connsiteY93" fmla="*/ 959556 h 4831645"/>
              <a:gd name="connsiteX94" fmla="*/ 756356 w 3714047"/>
              <a:gd name="connsiteY94" fmla="*/ 925689 h 4831645"/>
              <a:gd name="connsiteX95" fmla="*/ 778933 w 3714047"/>
              <a:gd name="connsiteY95" fmla="*/ 869245 h 4831645"/>
              <a:gd name="connsiteX96" fmla="*/ 824089 w 3714047"/>
              <a:gd name="connsiteY96" fmla="*/ 778934 h 4831645"/>
              <a:gd name="connsiteX97" fmla="*/ 891822 w 3714047"/>
              <a:gd name="connsiteY97" fmla="*/ 654756 h 4831645"/>
              <a:gd name="connsiteX98" fmla="*/ 914400 w 3714047"/>
              <a:gd name="connsiteY98" fmla="*/ 609600 h 4831645"/>
              <a:gd name="connsiteX99" fmla="*/ 970844 w 3714047"/>
              <a:gd name="connsiteY99" fmla="*/ 587022 h 4831645"/>
              <a:gd name="connsiteX100" fmla="*/ 1049867 w 3714047"/>
              <a:gd name="connsiteY100" fmla="*/ 530578 h 4831645"/>
              <a:gd name="connsiteX101" fmla="*/ 1106311 w 3714047"/>
              <a:gd name="connsiteY101" fmla="*/ 519289 h 4831645"/>
              <a:gd name="connsiteX102" fmla="*/ 1140178 w 3714047"/>
              <a:gd name="connsiteY102" fmla="*/ 496711 h 4831645"/>
              <a:gd name="connsiteX103" fmla="*/ 1207911 w 3714047"/>
              <a:gd name="connsiteY103" fmla="*/ 485422 h 4831645"/>
              <a:gd name="connsiteX104" fmla="*/ 1715911 w 3714047"/>
              <a:gd name="connsiteY104" fmla="*/ 496711 h 4831645"/>
              <a:gd name="connsiteX105" fmla="*/ 1794933 w 3714047"/>
              <a:gd name="connsiteY105" fmla="*/ 508000 h 4831645"/>
              <a:gd name="connsiteX106" fmla="*/ 1828800 w 3714047"/>
              <a:gd name="connsiteY106" fmla="*/ 519289 h 4831645"/>
              <a:gd name="connsiteX107" fmla="*/ 1986844 w 3714047"/>
              <a:gd name="connsiteY107" fmla="*/ 541867 h 4831645"/>
              <a:gd name="connsiteX108" fmla="*/ 2020711 w 3714047"/>
              <a:gd name="connsiteY108" fmla="*/ 553156 h 4831645"/>
              <a:gd name="connsiteX109" fmla="*/ 2167467 w 3714047"/>
              <a:gd name="connsiteY109" fmla="*/ 587022 h 4831645"/>
              <a:gd name="connsiteX110" fmla="*/ 2257778 w 3714047"/>
              <a:gd name="connsiteY110" fmla="*/ 632178 h 4831645"/>
              <a:gd name="connsiteX111" fmla="*/ 2314222 w 3714047"/>
              <a:gd name="connsiteY111" fmla="*/ 666045 h 4831645"/>
              <a:gd name="connsiteX112" fmla="*/ 2359378 w 3714047"/>
              <a:gd name="connsiteY112" fmla="*/ 699911 h 4831645"/>
              <a:gd name="connsiteX113" fmla="*/ 2404533 w 3714047"/>
              <a:gd name="connsiteY113" fmla="*/ 711200 h 4831645"/>
              <a:gd name="connsiteX114" fmla="*/ 2438400 w 3714047"/>
              <a:gd name="connsiteY114" fmla="*/ 722489 h 4831645"/>
              <a:gd name="connsiteX115" fmla="*/ 2540000 w 3714047"/>
              <a:gd name="connsiteY115" fmla="*/ 767645 h 4831645"/>
              <a:gd name="connsiteX116" fmla="*/ 2619022 w 3714047"/>
              <a:gd name="connsiteY116" fmla="*/ 824089 h 4831645"/>
              <a:gd name="connsiteX117" fmla="*/ 2709333 w 3714047"/>
              <a:gd name="connsiteY117" fmla="*/ 846667 h 4831645"/>
              <a:gd name="connsiteX118" fmla="*/ 2765778 w 3714047"/>
              <a:gd name="connsiteY118" fmla="*/ 880534 h 4831645"/>
              <a:gd name="connsiteX119" fmla="*/ 2777067 w 3714047"/>
              <a:gd name="connsiteY119" fmla="*/ 914400 h 4831645"/>
              <a:gd name="connsiteX120" fmla="*/ 2810933 w 3714047"/>
              <a:gd name="connsiteY120" fmla="*/ 936978 h 4831645"/>
              <a:gd name="connsiteX121" fmla="*/ 2867378 w 3714047"/>
              <a:gd name="connsiteY121" fmla="*/ 1016000 h 4831645"/>
              <a:gd name="connsiteX122" fmla="*/ 2912533 w 3714047"/>
              <a:gd name="connsiteY122" fmla="*/ 1061156 h 4831645"/>
              <a:gd name="connsiteX123" fmla="*/ 2968978 w 3714047"/>
              <a:gd name="connsiteY123" fmla="*/ 1117600 h 4831645"/>
              <a:gd name="connsiteX124" fmla="*/ 3002844 w 3714047"/>
              <a:gd name="connsiteY124" fmla="*/ 1151467 h 4831645"/>
              <a:gd name="connsiteX125" fmla="*/ 3138311 w 3714047"/>
              <a:gd name="connsiteY125" fmla="*/ 1365956 h 4831645"/>
              <a:gd name="connsiteX126" fmla="*/ 3217333 w 3714047"/>
              <a:gd name="connsiteY126" fmla="*/ 1478845 h 4831645"/>
              <a:gd name="connsiteX127" fmla="*/ 3239911 w 3714047"/>
              <a:gd name="connsiteY127" fmla="*/ 1512711 h 4831645"/>
              <a:gd name="connsiteX128" fmla="*/ 3273778 w 3714047"/>
              <a:gd name="connsiteY128" fmla="*/ 1546578 h 4831645"/>
              <a:gd name="connsiteX129" fmla="*/ 3341511 w 3714047"/>
              <a:gd name="connsiteY129" fmla="*/ 1670756 h 4831645"/>
              <a:gd name="connsiteX130" fmla="*/ 3476978 w 3714047"/>
              <a:gd name="connsiteY130" fmla="*/ 1907822 h 4831645"/>
              <a:gd name="connsiteX131" fmla="*/ 3510844 w 3714047"/>
              <a:gd name="connsiteY131" fmla="*/ 1998134 h 4831645"/>
              <a:gd name="connsiteX132" fmla="*/ 3612444 w 3714047"/>
              <a:gd name="connsiteY132" fmla="*/ 2156178 h 4831645"/>
              <a:gd name="connsiteX133" fmla="*/ 3646311 w 3714047"/>
              <a:gd name="connsiteY133" fmla="*/ 2212622 h 4831645"/>
              <a:gd name="connsiteX134" fmla="*/ 3691467 w 3714047"/>
              <a:gd name="connsiteY134" fmla="*/ 2494845 h 4831645"/>
              <a:gd name="connsiteX135" fmla="*/ 3702756 w 3714047"/>
              <a:gd name="connsiteY135" fmla="*/ 2698045 h 4831645"/>
              <a:gd name="connsiteX136" fmla="*/ 3714044 w 3714047"/>
              <a:gd name="connsiteY136" fmla="*/ 2754489 h 4831645"/>
              <a:gd name="connsiteX137" fmla="*/ 3691467 w 3714047"/>
              <a:gd name="connsiteY137" fmla="*/ 3680178 h 4831645"/>
              <a:gd name="connsiteX138" fmla="*/ 3635022 w 3714047"/>
              <a:gd name="connsiteY138" fmla="*/ 3860800 h 4831645"/>
              <a:gd name="connsiteX139" fmla="*/ 3612444 w 3714047"/>
              <a:gd name="connsiteY139" fmla="*/ 3905956 h 4831645"/>
              <a:gd name="connsiteX140" fmla="*/ 3578578 w 3714047"/>
              <a:gd name="connsiteY140" fmla="*/ 3951111 h 4831645"/>
              <a:gd name="connsiteX141" fmla="*/ 3431822 w 3714047"/>
              <a:gd name="connsiteY141" fmla="*/ 4131734 h 4831645"/>
              <a:gd name="connsiteX142" fmla="*/ 3386667 w 3714047"/>
              <a:gd name="connsiteY142" fmla="*/ 4143022 h 4831645"/>
              <a:gd name="connsiteX143" fmla="*/ 3352800 w 3714047"/>
              <a:gd name="connsiteY143" fmla="*/ 4188178 h 4831645"/>
              <a:gd name="connsiteX144" fmla="*/ 3318933 w 3714047"/>
              <a:gd name="connsiteY144" fmla="*/ 4199467 h 4831645"/>
              <a:gd name="connsiteX145" fmla="*/ 3273778 w 3714047"/>
              <a:gd name="connsiteY145" fmla="*/ 4233334 h 4831645"/>
              <a:gd name="connsiteX146" fmla="*/ 3217333 w 3714047"/>
              <a:gd name="connsiteY146" fmla="*/ 4267200 h 4831645"/>
              <a:gd name="connsiteX147" fmla="*/ 3172178 w 3714047"/>
              <a:gd name="connsiteY147" fmla="*/ 4301067 h 4831645"/>
              <a:gd name="connsiteX148" fmla="*/ 3138311 w 3714047"/>
              <a:gd name="connsiteY148" fmla="*/ 4323645 h 4831645"/>
              <a:gd name="connsiteX149" fmla="*/ 3036711 w 3714047"/>
              <a:gd name="connsiteY149" fmla="*/ 4413956 h 4831645"/>
              <a:gd name="connsiteX150" fmla="*/ 3014133 w 3714047"/>
              <a:gd name="connsiteY150" fmla="*/ 4459111 h 4831645"/>
              <a:gd name="connsiteX151" fmla="*/ 2968978 w 3714047"/>
              <a:gd name="connsiteY151" fmla="*/ 4492978 h 4831645"/>
              <a:gd name="connsiteX152" fmla="*/ 2889956 w 3714047"/>
              <a:gd name="connsiteY152" fmla="*/ 4515556 h 4831645"/>
              <a:gd name="connsiteX153" fmla="*/ 2856089 w 3714047"/>
              <a:gd name="connsiteY153" fmla="*/ 4526845 h 4831645"/>
              <a:gd name="connsiteX154" fmla="*/ 2540000 w 3714047"/>
              <a:gd name="connsiteY154" fmla="*/ 4515556 h 4831645"/>
              <a:gd name="connsiteX155" fmla="*/ 2483556 w 3714047"/>
              <a:gd name="connsiteY155" fmla="*/ 4492978 h 4831645"/>
              <a:gd name="connsiteX156" fmla="*/ 2449689 w 3714047"/>
              <a:gd name="connsiteY156" fmla="*/ 4481689 h 4831645"/>
              <a:gd name="connsiteX157" fmla="*/ 2359378 w 3714047"/>
              <a:gd name="connsiteY157" fmla="*/ 4436534 h 4831645"/>
              <a:gd name="connsiteX158" fmla="*/ 2280356 w 3714047"/>
              <a:gd name="connsiteY158" fmla="*/ 4380089 h 4831645"/>
              <a:gd name="connsiteX159" fmla="*/ 2257778 w 3714047"/>
              <a:gd name="connsiteY159" fmla="*/ 4346222 h 4831645"/>
              <a:gd name="connsiteX160" fmla="*/ 2212622 w 3714047"/>
              <a:gd name="connsiteY160" fmla="*/ 4289778 h 4831645"/>
              <a:gd name="connsiteX161" fmla="*/ 2167467 w 3714047"/>
              <a:gd name="connsiteY161" fmla="*/ 4222045 h 4831645"/>
              <a:gd name="connsiteX162" fmla="*/ 2054578 w 3714047"/>
              <a:gd name="connsiteY162" fmla="*/ 4086578 h 4831645"/>
              <a:gd name="connsiteX163" fmla="*/ 1998133 w 3714047"/>
              <a:gd name="connsiteY163" fmla="*/ 3973689 h 4831645"/>
              <a:gd name="connsiteX164" fmla="*/ 1975556 w 3714047"/>
              <a:gd name="connsiteY164" fmla="*/ 3939822 h 4831645"/>
              <a:gd name="connsiteX165" fmla="*/ 1919111 w 3714047"/>
              <a:gd name="connsiteY165" fmla="*/ 3872089 h 4831645"/>
              <a:gd name="connsiteX166" fmla="*/ 1896533 w 3714047"/>
              <a:gd name="connsiteY166" fmla="*/ 3826934 h 4831645"/>
              <a:gd name="connsiteX167" fmla="*/ 1862667 w 3714047"/>
              <a:gd name="connsiteY167" fmla="*/ 3747911 h 4831645"/>
              <a:gd name="connsiteX168" fmla="*/ 1817511 w 3714047"/>
              <a:gd name="connsiteY168" fmla="*/ 3668889 h 4831645"/>
              <a:gd name="connsiteX169" fmla="*/ 1794933 w 3714047"/>
              <a:gd name="connsiteY169" fmla="*/ 3601156 h 4831645"/>
              <a:gd name="connsiteX170" fmla="*/ 1693333 w 3714047"/>
              <a:gd name="connsiteY170" fmla="*/ 3443111 h 4831645"/>
              <a:gd name="connsiteX171" fmla="*/ 1636889 w 3714047"/>
              <a:gd name="connsiteY171" fmla="*/ 3341511 h 4831645"/>
              <a:gd name="connsiteX172" fmla="*/ 1603022 w 3714047"/>
              <a:gd name="connsiteY172" fmla="*/ 3296356 h 4831645"/>
              <a:gd name="connsiteX173" fmla="*/ 1557867 w 3714047"/>
              <a:gd name="connsiteY173" fmla="*/ 3194756 h 4831645"/>
              <a:gd name="connsiteX174" fmla="*/ 1546578 w 3714047"/>
              <a:gd name="connsiteY174" fmla="*/ 3149600 h 4831645"/>
              <a:gd name="connsiteX175" fmla="*/ 1467556 w 3714047"/>
              <a:gd name="connsiteY175" fmla="*/ 2991556 h 4831645"/>
              <a:gd name="connsiteX176" fmla="*/ 1433689 w 3714047"/>
              <a:gd name="connsiteY176" fmla="*/ 2856089 h 4831645"/>
              <a:gd name="connsiteX177" fmla="*/ 1422400 w 3714047"/>
              <a:gd name="connsiteY177" fmla="*/ 2788356 h 4831645"/>
              <a:gd name="connsiteX178" fmla="*/ 1388533 w 3714047"/>
              <a:gd name="connsiteY178" fmla="*/ 2731911 h 4831645"/>
              <a:gd name="connsiteX179" fmla="*/ 1377244 w 3714047"/>
              <a:gd name="connsiteY179" fmla="*/ 2675467 h 4831645"/>
              <a:gd name="connsiteX180" fmla="*/ 1354667 w 3714047"/>
              <a:gd name="connsiteY180" fmla="*/ 2630311 h 4831645"/>
              <a:gd name="connsiteX181" fmla="*/ 1343378 w 3714047"/>
              <a:gd name="connsiteY181" fmla="*/ 2562578 h 4831645"/>
              <a:gd name="connsiteX182" fmla="*/ 1320800 w 3714047"/>
              <a:gd name="connsiteY182" fmla="*/ 2517422 h 4831645"/>
              <a:gd name="connsiteX183" fmla="*/ 1309511 w 3714047"/>
              <a:gd name="connsiteY183" fmla="*/ 2472267 h 4831645"/>
              <a:gd name="connsiteX184" fmla="*/ 1264356 w 3714047"/>
              <a:gd name="connsiteY184" fmla="*/ 2348089 h 4831645"/>
              <a:gd name="connsiteX185" fmla="*/ 1230489 w 3714047"/>
              <a:gd name="connsiteY185" fmla="*/ 2235200 h 4831645"/>
              <a:gd name="connsiteX186" fmla="*/ 1219200 w 3714047"/>
              <a:gd name="connsiteY186" fmla="*/ 2167467 h 4831645"/>
              <a:gd name="connsiteX187" fmla="*/ 1196622 w 3714047"/>
              <a:gd name="connsiteY187" fmla="*/ 2099734 h 4831645"/>
              <a:gd name="connsiteX188" fmla="*/ 1174044 w 3714047"/>
              <a:gd name="connsiteY188" fmla="*/ 2009422 h 4831645"/>
              <a:gd name="connsiteX189" fmla="*/ 1162756 w 3714047"/>
              <a:gd name="connsiteY189" fmla="*/ 1964267 h 4831645"/>
              <a:gd name="connsiteX190" fmla="*/ 1151467 w 3714047"/>
              <a:gd name="connsiteY190" fmla="*/ 1907822 h 4831645"/>
              <a:gd name="connsiteX191" fmla="*/ 1128889 w 3714047"/>
              <a:gd name="connsiteY191" fmla="*/ 1862667 h 4831645"/>
              <a:gd name="connsiteX192" fmla="*/ 1095022 w 3714047"/>
              <a:gd name="connsiteY192" fmla="*/ 1783645 h 4831645"/>
              <a:gd name="connsiteX193" fmla="*/ 1049867 w 3714047"/>
              <a:gd name="connsiteY193" fmla="*/ 1715911 h 4831645"/>
              <a:gd name="connsiteX194" fmla="*/ 1016000 w 3714047"/>
              <a:gd name="connsiteY194" fmla="*/ 1648178 h 4831645"/>
              <a:gd name="connsiteX195" fmla="*/ 1004711 w 3714047"/>
              <a:gd name="connsiteY195" fmla="*/ 1614311 h 4831645"/>
              <a:gd name="connsiteX196" fmla="*/ 959556 w 3714047"/>
              <a:gd name="connsiteY196" fmla="*/ 1546578 h 4831645"/>
              <a:gd name="connsiteX197" fmla="*/ 936978 w 3714047"/>
              <a:gd name="connsiteY197" fmla="*/ 1512711 h 4831645"/>
              <a:gd name="connsiteX198" fmla="*/ 903111 w 3714047"/>
              <a:gd name="connsiteY198" fmla="*/ 1490134 h 4831645"/>
              <a:gd name="connsiteX199" fmla="*/ 869244 w 3714047"/>
              <a:gd name="connsiteY199" fmla="*/ 1422400 h 4831645"/>
              <a:gd name="connsiteX200" fmla="*/ 846667 w 3714047"/>
              <a:gd name="connsiteY200" fmla="*/ 1377245 h 4831645"/>
              <a:gd name="connsiteX201" fmla="*/ 835378 w 3714047"/>
              <a:gd name="connsiteY201" fmla="*/ 1343378 h 4831645"/>
              <a:gd name="connsiteX202" fmla="*/ 801511 w 3714047"/>
              <a:gd name="connsiteY202" fmla="*/ 1298222 h 4831645"/>
              <a:gd name="connsiteX203" fmla="*/ 778933 w 3714047"/>
              <a:gd name="connsiteY203" fmla="*/ 1230489 h 4831645"/>
              <a:gd name="connsiteX204" fmla="*/ 767644 w 3714047"/>
              <a:gd name="connsiteY204" fmla="*/ 1185334 h 4831645"/>
              <a:gd name="connsiteX205" fmla="*/ 745067 w 3714047"/>
              <a:gd name="connsiteY205" fmla="*/ 1140178 h 4831645"/>
              <a:gd name="connsiteX206" fmla="*/ 711200 w 3714047"/>
              <a:gd name="connsiteY206" fmla="*/ 1072445 h 4831645"/>
              <a:gd name="connsiteX207" fmla="*/ 699911 w 3714047"/>
              <a:gd name="connsiteY207" fmla="*/ 1027289 h 4831645"/>
              <a:gd name="connsiteX208" fmla="*/ 677333 w 3714047"/>
              <a:gd name="connsiteY208" fmla="*/ 959556 h 4831645"/>
              <a:gd name="connsiteX209" fmla="*/ 654756 w 3714047"/>
              <a:gd name="connsiteY209" fmla="*/ 869245 h 4831645"/>
              <a:gd name="connsiteX210" fmla="*/ 666044 w 3714047"/>
              <a:gd name="connsiteY210" fmla="*/ 553156 h 4831645"/>
              <a:gd name="connsiteX211" fmla="*/ 688622 w 3714047"/>
              <a:gd name="connsiteY211" fmla="*/ 508000 h 4831645"/>
              <a:gd name="connsiteX212" fmla="*/ 711200 w 3714047"/>
              <a:gd name="connsiteY212" fmla="*/ 428978 h 4831645"/>
              <a:gd name="connsiteX213" fmla="*/ 790222 w 3714047"/>
              <a:gd name="connsiteY213" fmla="*/ 316089 h 4831645"/>
              <a:gd name="connsiteX214" fmla="*/ 801511 w 3714047"/>
              <a:gd name="connsiteY214" fmla="*/ 270934 h 4831645"/>
              <a:gd name="connsiteX215" fmla="*/ 914400 w 3714047"/>
              <a:gd name="connsiteY215" fmla="*/ 180622 h 4831645"/>
              <a:gd name="connsiteX216" fmla="*/ 970844 w 3714047"/>
              <a:gd name="connsiteY216" fmla="*/ 124178 h 4831645"/>
              <a:gd name="connsiteX217" fmla="*/ 1027289 w 3714047"/>
              <a:gd name="connsiteY217" fmla="*/ 101600 h 4831645"/>
              <a:gd name="connsiteX218" fmla="*/ 1128889 w 3714047"/>
              <a:gd name="connsiteY218" fmla="*/ 56445 h 4831645"/>
              <a:gd name="connsiteX219" fmla="*/ 1174044 w 3714047"/>
              <a:gd name="connsiteY219" fmla="*/ 33867 h 4831645"/>
              <a:gd name="connsiteX220" fmla="*/ 1207911 w 3714047"/>
              <a:gd name="connsiteY220" fmla="*/ 22578 h 4831645"/>
              <a:gd name="connsiteX221" fmla="*/ 1219200 w 3714047"/>
              <a:gd name="connsiteY221" fmla="*/ 0 h 4831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3714047" h="4831645">
                <a:moveTo>
                  <a:pt x="0" y="553156"/>
                </a:moveTo>
                <a:cubicBezTo>
                  <a:pt x="100090" y="673264"/>
                  <a:pt x="7731" y="575476"/>
                  <a:pt x="124178" y="666045"/>
                </a:cubicBezTo>
                <a:cubicBezTo>
                  <a:pt x="187599" y="715372"/>
                  <a:pt x="127141" y="689610"/>
                  <a:pt x="191911" y="711200"/>
                </a:cubicBezTo>
                <a:lnTo>
                  <a:pt x="282222" y="778934"/>
                </a:lnTo>
                <a:cubicBezTo>
                  <a:pt x="301320" y="793625"/>
                  <a:pt x="318006" y="811692"/>
                  <a:pt x="338667" y="824089"/>
                </a:cubicBezTo>
                <a:cubicBezTo>
                  <a:pt x="357482" y="835378"/>
                  <a:pt x="378802" y="843278"/>
                  <a:pt x="395111" y="857956"/>
                </a:cubicBezTo>
                <a:cubicBezTo>
                  <a:pt x="416956" y="877617"/>
                  <a:pt x="430774" y="904907"/>
                  <a:pt x="451556" y="925689"/>
                </a:cubicBezTo>
                <a:cubicBezTo>
                  <a:pt x="464860" y="938993"/>
                  <a:pt x="483407" y="946252"/>
                  <a:pt x="496711" y="959556"/>
                </a:cubicBezTo>
                <a:cubicBezTo>
                  <a:pt x="521242" y="984088"/>
                  <a:pt x="540623" y="1013356"/>
                  <a:pt x="564444" y="1038578"/>
                </a:cubicBezTo>
                <a:cubicBezTo>
                  <a:pt x="604638" y="1081136"/>
                  <a:pt x="650526" y="1118311"/>
                  <a:pt x="688622" y="1162756"/>
                </a:cubicBezTo>
                <a:cubicBezTo>
                  <a:pt x="711200" y="1189097"/>
                  <a:pt x="730933" y="1218171"/>
                  <a:pt x="756356" y="1241778"/>
                </a:cubicBezTo>
                <a:cubicBezTo>
                  <a:pt x="783931" y="1267383"/>
                  <a:pt x="817941" y="1285204"/>
                  <a:pt x="846667" y="1309511"/>
                </a:cubicBezTo>
                <a:cubicBezTo>
                  <a:pt x="866979" y="1326698"/>
                  <a:pt x="883423" y="1348057"/>
                  <a:pt x="903111" y="1365956"/>
                </a:cubicBezTo>
                <a:cubicBezTo>
                  <a:pt x="924857" y="1385726"/>
                  <a:pt x="948266" y="1403585"/>
                  <a:pt x="970844" y="1422400"/>
                </a:cubicBezTo>
                <a:cubicBezTo>
                  <a:pt x="982133" y="1441215"/>
                  <a:pt x="990431" y="1462185"/>
                  <a:pt x="1004711" y="1478845"/>
                </a:cubicBezTo>
                <a:cubicBezTo>
                  <a:pt x="1035880" y="1515209"/>
                  <a:pt x="1072444" y="1546578"/>
                  <a:pt x="1106311" y="1580445"/>
                </a:cubicBezTo>
                <a:cubicBezTo>
                  <a:pt x="1117600" y="1591734"/>
                  <a:pt x="1130599" y="1601539"/>
                  <a:pt x="1140178" y="1614311"/>
                </a:cubicBezTo>
                <a:cubicBezTo>
                  <a:pt x="1151467" y="1629363"/>
                  <a:pt x="1163870" y="1643640"/>
                  <a:pt x="1174044" y="1659467"/>
                </a:cubicBezTo>
                <a:cubicBezTo>
                  <a:pt x="1197774" y="1696381"/>
                  <a:pt x="1210748" y="1741326"/>
                  <a:pt x="1241778" y="1772356"/>
                </a:cubicBezTo>
                <a:cubicBezTo>
                  <a:pt x="1253067" y="1783645"/>
                  <a:pt x="1266557" y="1793096"/>
                  <a:pt x="1275644" y="1806222"/>
                </a:cubicBezTo>
                <a:cubicBezTo>
                  <a:pt x="1300623" y="1842303"/>
                  <a:pt x="1327080" y="1878366"/>
                  <a:pt x="1343378" y="1919111"/>
                </a:cubicBezTo>
                <a:cubicBezTo>
                  <a:pt x="1350904" y="1937926"/>
                  <a:pt x="1354715" y="1958695"/>
                  <a:pt x="1365956" y="1975556"/>
                </a:cubicBezTo>
                <a:cubicBezTo>
                  <a:pt x="1439519" y="2085900"/>
                  <a:pt x="1386870" y="1951254"/>
                  <a:pt x="1444978" y="2077156"/>
                </a:cubicBezTo>
                <a:cubicBezTo>
                  <a:pt x="1458451" y="2106348"/>
                  <a:pt x="1461458" y="2140423"/>
                  <a:pt x="1478844" y="2167467"/>
                </a:cubicBezTo>
                <a:cubicBezTo>
                  <a:pt x="1496110" y="2194326"/>
                  <a:pt x="1526137" y="2210671"/>
                  <a:pt x="1546578" y="2235200"/>
                </a:cubicBezTo>
                <a:cubicBezTo>
                  <a:pt x="1563950" y="2256046"/>
                  <a:pt x="1575452" y="2281226"/>
                  <a:pt x="1591733" y="2302934"/>
                </a:cubicBezTo>
                <a:cubicBezTo>
                  <a:pt x="1609367" y="2326446"/>
                  <a:pt x="1629363" y="2348089"/>
                  <a:pt x="1648178" y="2370667"/>
                </a:cubicBezTo>
                <a:cubicBezTo>
                  <a:pt x="1732941" y="2596705"/>
                  <a:pt x="1630156" y="2351062"/>
                  <a:pt x="1727200" y="2517422"/>
                </a:cubicBezTo>
                <a:cubicBezTo>
                  <a:pt x="1741640" y="2542176"/>
                  <a:pt x="1748251" y="2570812"/>
                  <a:pt x="1761067" y="2596445"/>
                </a:cubicBezTo>
                <a:cubicBezTo>
                  <a:pt x="1837965" y="2750242"/>
                  <a:pt x="1753169" y="2565689"/>
                  <a:pt x="1828800" y="2698045"/>
                </a:cubicBezTo>
                <a:cubicBezTo>
                  <a:pt x="1849673" y="2734573"/>
                  <a:pt x="1861907" y="2775929"/>
                  <a:pt x="1885244" y="2810934"/>
                </a:cubicBezTo>
                <a:cubicBezTo>
                  <a:pt x="1940251" y="2893443"/>
                  <a:pt x="1873109" y="2789698"/>
                  <a:pt x="1930400" y="2889956"/>
                </a:cubicBezTo>
                <a:cubicBezTo>
                  <a:pt x="1937131" y="2901736"/>
                  <a:pt x="1945452" y="2912533"/>
                  <a:pt x="1952978" y="2923822"/>
                </a:cubicBezTo>
                <a:cubicBezTo>
                  <a:pt x="1981283" y="3065348"/>
                  <a:pt x="1938152" y="2918870"/>
                  <a:pt x="1998133" y="3002845"/>
                </a:cubicBezTo>
                <a:cubicBezTo>
                  <a:pt x="2009911" y="3019335"/>
                  <a:pt x="2012481" y="3040771"/>
                  <a:pt x="2020711" y="3059289"/>
                </a:cubicBezTo>
                <a:cubicBezTo>
                  <a:pt x="2027546" y="3074667"/>
                  <a:pt x="2036882" y="3088884"/>
                  <a:pt x="2043289" y="3104445"/>
                </a:cubicBezTo>
                <a:cubicBezTo>
                  <a:pt x="2063245" y="3152909"/>
                  <a:pt x="2072767" y="3206257"/>
                  <a:pt x="2099733" y="3251200"/>
                </a:cubicBezTo>
                <a:cubicBezTo>
                  <a:pt x="2111022" y="3270015"/>
                  <a:pt x="2124520" y="3287670"/>
                  <a:pt x="2133600" y="3307645"/>
                </a:cubicBezTo>
                <a:cubicBezTo>
                  <a:pt x="2143448" y="3329311"/>
                  <a:pt x="2148652" y="3352800"/>
                  <a:pt x="2156178" y="3375378"/>
                </a:cubicBezTo>
                <a:lnTo>
                  <a:pt x="2167467" y="3409245"/>
                </a:lnTo>
                <a:cubicBezTo>
                  <a:pt x="2171230" y="3420534"/>
                  <a:pt x="2176423" y="3431443"/>
                  <a:pt x="2178756" y="3443111"/>
                </a:cubicBezTo>
                <a:cubicBezTo>
                  <a:pt x="2184815" y="3473407"/>
                  <a:pt x="2196251" y="3542733"/>
                  <a:pt x="2212622" y="3567289"/>
                </a:cubicBezTo>
                <a:lnTo>
                  <a:pt x="2235200" y="3601156"/>
                </a:lnTo>
                <a:cubicBezTo>
                  <a:pt x="2238963" y="3616208"/>
                  <a:pt x="2240377" y="3632051"/>
                  <a:pt x="2246489" y="3646311"/>
                </a:cubicBezTo>
                <a:cubicBezTo>
                  <a:pt x="2251834" y="3658782"/>
                  <a:pt x="2264430" y="3667427"/>
                  <a:pt x="2269067" y="3680178"/>
                </a:cubicBezTo>
                <a:cubicBezTo>
                  <a:pt x="2279671" y="3709340"/>
                  <a:pt x="2283480" y="3740552"/>
                  <a:pt x="2291644" y="3770489"/>
                </a:cubicBezTo>
                <a:cubicBezTo>
                  <a:pt x="2301610" y="3807032"/>
                  <a:pt x="2307008" y="3812505"/>
                  <a:pt x="2325511" y="3849511"/>
                </a:cubicBezTo>
                <a:cubicBezTo>
                  <a:pt x="2329274" y="3872089"/>
                  <a:pt x="2331835" y="3894901"/>
                  <a:pt x="2336800" y="3917245"/>
                </a:cubicBezTo>
                <a:cubicBezTo>
                  <a:pt x="2339381" y="3928861"/>
                  <a:pt x="2345203" y="3939567"/>
                  <a:pt x="2348089" y="3951111"/>
                </a:cubicBezTo>
                <a:cubicBezTo>
                  <a:pt x="2352743" y="3969726"/>
                  <a:pt x="2354724" y="3988941"/>
                  <a:pt x="2359378" y="4007556"/>
                </a:cubicBezTo>
                <a:cubicBezTo>
                  <a:pt x="2362264" y="4019100"/>
                  <a:pt x="2367536" y="4029942"/>
                  <a:pt x="2370667" y="4041422"/>
                </a:cubicBezTo>
                <a:cubicBezTo>
                  <a:pt x="2391087" y="4116297"/>
                  <a:pt x="2391370" y="4122362"/>
                  <a:pt x="2404533" y="4188178"/>
                </a:cubicBezTo>
                <a:cubicBezTo>
                  <a:pt x="2400770" y="4255911"/>
                  <a:pt x="2407080" y="4324966"/>
                  <a:pt x="2393244" y="4391378"/>
                </a:cubicBezTo>
                <a:cubicBezTo>
                  <a:pt x="2387710" y="4417943"/>
                  <a:pt x="2348089" y="4459111"/>
                  <a:pt x="2348089" y="4459111"/>
                </a:cubicBezTo>
                <a:cubicBezTo>
                  <a:pt x="2344326" y="4470400"/>
                  <a:pt x="2342122" y="4482335"/>
                  <a:pt x="2336800" y="4492978"/>
                </a:cubicBezTo>
                <a:cubicBezTo>
                  <a:pt x="2330732" y="4505113"/>
                  <a:pt x="2319567" y="4514374"/>
                  <a:pt x="2314222" y="4526845"/>
                </a:cubicBezTo>
                <a:cubicBezTo>
                  <a:pt x="2300049" y="4559915"/>
                  <a:pt x="2308572" y="4588939"/>
                  <a:pt x="2280356" y="4617156"/>
                </a:cubicBezTo>
                <a:cubicBezTo>
                  <a:pt x="2271942" y="4625570"/>
                  <a:pt x="2257132" y="4623123"/>
                  <a:pt x="2246489" y="4628445"/>
                </a:cubicBezTo>
                <a:cubicBezTo>
                  <a:pt x="2234354" y="4634512"/>
                  <a:pt x="2224402" y="4644291"/>
                  <a:pt x="2212622" y="4651022"/>
                </a:cubicBezTo>
                <a:cubicBezTo>
                  <a:pt x="2198011" y="4659371"/>
                  <a:pt x="2182519" y="4666074"/>
                  <a:pt x="2167467" y="4673600"/>
                </a:cubicBezTo>
                <a:cubicBezTo>
                  <a:pt x="2125750" y="4736176"/>
                  <a:pt x="2168757" y="4686681"/>
                  <a:pt x="2111022" y="4718756"/>
                </a:cubicBezTo>
                <a:cubicBezTo>
                  <a:pt x="1962135" y="4801471"/>
                  <a:pt x="2122446" y="4738477"/>
                  <a:pt x="1975556" y="4775200"/>
                </a:cubicBezTo>
                <a:cubicBezTo>
                  <a:pt x="1862644" y="4803428"/>
                  <a:pt x="1952907" y="4793447"/>
                  <a:pt x="1851378" y="4809067"/>
                </a:cubicBezTo>
                <a:cubicBezTo>
                  <a:pt x="1748630" y="4824875"/>
                  <a:pt x="1697049" y="4824357"/>
                  <a:pt x="1580444" y="4831645"/>
                </a:cubicBezTo>
                <a:cubicBezTo>
                  <a:pt x="1490133" y="4824119"/>
                  <a:pt x="1399654" y="4818392"/>
                  <a:pt x="1309511" y="4809067"/>
                </a:cubicBezTo>
                <a:cubicBezTo>
                  <a:pt x="1290426" y="4807093"/>
                  <a:pt x="1271160" y="4804164"/>
                  <a:pt x="1253067" y="4797778"/>
                </a:cubicBezTo>
                <a:cubicBezTo>
                  <a:pt x="985231" y="4703248"/>
                  <a:pt x="1201547" y="4774087"/>
                  <a:pt x="1072444" y="4718756"/>
                </a:cubicBezTo>
                <a:cubicBezTo>
                  <a:pt x="1061507" y="4714069"/>
                  <a:pt x="1049720" y="4711645"/>
                  <a:pt x="1038578" y="4707467"/>
                </a:cubicBezTo>
                <a:cubicBezTo>
                  <a:pt x="1019942" y="4700479"/>
                  <a:pt x="955884" y="4675815"/>
                  <a:pt x="936978" y="4662311"/>
                </a:cubicBezTo>
                <a:cubicBezTo>
                  <a:pt x="923987" y="4653032"/>
                  <a:pt x="915376" y="4638665"/>
                  <a:pt x="903111" y="4628445"/>
                </a:cubicBezTo>
                <a:cubicBezTo>
                  <a:pt x="892688" y="4619759"/>
                  <a:pt x="880533" y="4613393"/>
                  <a:pt x="869244" y="4605867"/>
                </a:cubicBezTo>
                <a:cubicBezTo>
                  <a:pt x="836424" y="4540227"/>
                  <a:pt x="828569" y="4508747"/>
                  <a:pt x="778933" y="4459111"/>
                </a:cubicBezTo>
                <a:cubicBezTo>
                  <a:pt x="765629" y="4445807"/>
                  <a:pt x="748830" y="4436534"/>
                  <a:pt x="733778" y="4425245"/>
                </a:cubicBezTo>
                <a:cubicBezTo>
                  <a:pt x="726252" y="4406430"/>
                  <a:pt x="721940" y="4385984"/>
                  <a:pt x="711200" y="4368800"/>
                </a:cubicBezTo>
                <a:cubicBezTo>
                  <a:pt x="702739" y="4355262"/>
                  <a:pt x="687134" y="4347536"/>
                  <a:pt x="677333" y="4334934"/>
                </a:cubicBezTo>
                <a:cubicBezTo>
                  <a:pt x="660674" y="4313515"/>
                  <a:pt x="647230" y="4289778"/>
                  <a:pt x="632178" y="4267200"/>
                </a:cubicBezTo>
                <a:lnTo>
                  <a:pt x="632178" y="4267200"/>
                </a:lnTo>
                <a:cubicBezTo>
                  <a:pt x="624652" y="4252148"/>
                  <a:pt x="616229" y="4237513"/>
                  <a:pt x="609600" y="4222045"/>
                </a:cubicBezTo>
                <a:cubicBezTo>
                  <a:pt x="595270" y="4188608"/>
                  <a:pt x="596997" y="4165757"/>
                  <a:pt x="575733" y="4131734"/>
                </a:cubicBezTo>
                <a:cubicBezTo>
                  <a:pt x="567272" y="4118196"/>
                  <a:pt x="553156" y="4109156"/>
                  <a:pt x="541867" y="4097867"/>
                </a:cubicBezTo>
                <a:cubicBezTo>
                  <a:pt x="534341" y="4079052"/>
                  <a:pt x="525697" y="4060646"/>
                  <a:pt x="519289" y="4041422"/>
                </a:cubicBezTo>
                <a:cubicBezTo>
                  <a:pt x="492426" y="3960834"/>
                  <a:pt x="500552" y="3854751"/>
                  <a:pt x="496711" y="3781778"/>
                </a:cubicBezTo>
                <a:cubicBezTo>
                  <a:pt x="500474" y="3157126"/>
                  <a:pt x="501527" y="2532452"/>
                  <a:pt x="508000" y="1907822"/>
                </a:cubicBezTo>
                <a:cubicBezTo>
                  <a:pt x="511165" y="1602403"/>
                  <a:pt x="464043" y="1685889"/>
                  <a:pt x="541867" y="1569156"/>
                </a:cubicBezTo>
                <a:cubicBezTo>
                  <a:pt x="545630" y="1554104"/>
                  <a:pt x="548698" y="1538861"/>
                  <a:pt x="553156" y="1524000"/>
                </a:cubicBezTo>
                <a:cubicBezTo>
                  <a:pt x="559994" y="1501205"/>
                  <a:pt x="570382" y="1479456"/>
                  <a:pt x="575733" y="1456267"/>
                </a:cubicBezTo>
                <a:cubicBezTo>
                  <a:pt x="581716" y="1430340"/>
                  <a:pt x="582118" y="1403397"/>
                  <a:pt x="587022" y="1377245"/>
                </a:cubicBezTo>
                <a:cubicBezTo>
                  <a:pt x="593416" y="1343146"/>
                  <a:pt x="601799" y="1309449"/>
                  <a:pt x="609600" y="1275645"/>
                </a:cubicBezTo>
                <a:cubicBezTo>
                  <a:pt x="613089" y="1260527"/>
                  <a:pt x="613950" y="1244366"/>
                  <a:pt x="620889" y="1230489"/>
                </a:cubicBezTo>
                <a:cubicBezTo>
                  <a:pt x="629303" y="1213661"/>
                  <a:pt x="643467" y="1200386"/>
                  <a:pt x="654756" y="1185334"/>
                </a:cubicBezTo>
                <a:cubicBezTo>
                  <a:pt x="658519" y="1174045"/>
                  <a:pt x="662775" y="1162909"/>
                  <a:pt x="666044" y="1151467"/>
                </a:cubicBezTo>
                <a:cubicBezTo>
                  <a:pt x="670306" y="1136549"/>
                  <a:pt x="670394" y="1120188"/>
                  <a:pt x="677333" y="1106311"/>
                </a:cubicBezTo>
                <a:cubicBezTo>
                  <a:pt x="689468" y="1082041"/>
                  <a:pt x="722489" y="1038578"/>
                  <a:pt x="722489" y="1038578"/>
                </a:cubicBezTo>
                <a:cubicBezTo>
                  <a:pt x="726252" y="1012237"/>
                  <a:pt x="726132" y="985042"/>
                  <a:pt x="733778" y="959556"/>
                </a:cubicBezTo>
                <a:cubicBezTo>
                  <a:pt x="737677" y="946561"/>
                  <a:pt x="750288" y="937824"/>
                  <a:pt x="756356" y="925689"/>
                </a:cubicBezTo>
                <a:cubicBezTo>
                  <a:pt x="765418" y="907564"/>
                  <a:pt x="773110" y="888654"/>
                  <a:pt x="778933" y="869245"/>
                </a:cubicBezTo>
                <a:cubicBezTo>
                  <a:pt x="803652" y="786846"/>
                  <a:pt x="768085" y="834936"/>
                  <a:pt x="824089" y="778934"/>
                </a:cubicBezTo>
                <a:cubicBezTo>
                  <a:pt x="864168" y="658698"/>
                  <a:pt x="821796" y="759796"/>
                  <a:pt x="891822" y="654756"/>
                </a:cubicBezTo>
                <a:cubicBezTo>
                  <a:pt x="901157" y="640754"/>
                  <a:pt x="901623" y="620552"/>
                  <a:pt x="914400" y="609600"/>
                </a:cubicBezTo>
                <a:cubicBezTo>
                  <a:pt x="929786" y="596412"/>
                  <a:pt x="953130" y="596863"/>
                  <a:pt x="970844" y="587022"/>
                </a:cubicBezTo>
                <a:cubicBezTo>
                  <a:pt x="976232" y="584029"/>
                  <a:pt x="1036850" y="535460"/>
                  <a:pt x="1049867" y="530578"/>
                </a:cubicBezTo>
                <a:cubicBezTo>
                  <a:pt x="1067833" y="523841"/>
                  <a:pt x="1087496" y="523052"/>
                  <a:pt x="1106311" y="519289"/>
                </a:cubicBezTo>
                <a:cubicBezTo>
                  <a:pt x="1117600" y="511763"/>
                  <a:pt x="1127307" y="501002"/>
                  <a:pt x="1140178" y="496711"/>
                </a:cubicBezTo>
                <a:cubicBezTo>
                  <a:pt x="1161892" y="489473"/>
                  <a:pt x="1185022" y="485422"/>
                  <a:pt x="1207911" y="485422"/>
                </a:cubicBezTo>
                <a:cubicBezTo>
                  <a:pt x="1377286" y="485422"/>
                  <a:pt x="1546578" y="492948"/>
                  <a:pt x="1715911" y="496711"/>
                </a:cubicBezTo>
                <a:cubicBezTo>
                  <a:pt x="1742252" y="500474"/>
                  <a:pt x="1768842" y="502782"/>
                  <a:pt x="1794933" y="508000"/>
                </a:cubicBezTo>
                <a:cubicBezTo>
                  <a:pt x="1806602" y="510334"/>
                  <a:pt x="1817092" y="517160"/>
                  <a:pt x="1828800" y="519289"/>
                </a:cubicBezTo>
                <a:cubicBezTo>
                  <a:pt x="1922785" y="536377"/>
                  <a:pt x="1903550" y="523357"/>
                  <a:pt x="1986844" y="541867"/>
                </a:cubicBezTo>
                <a:cubicBezTo>
                  <a:pt x="1998460" y="544448"/>
                  <a:pt x="2009231" y="550025"/>
                  <a:pt x="2020711" y="553156"/>
                </a:cubicBezTo>
                <a:cubicBezTo>
                  <a:pt x="2095608" y="573582"/>
                  <a:pt x="2101636" y="573857"/>
                  <a:pt x="2167467" y="587022"/>
                </a:cubicBezTo>
                <a:cubicBezTo>
                  <a:pt x="2245928" y="639331"/>
                  <a:pt x="2147313" y="576945"/>
                  <a:pt x="2257778" y="632178"/>
                </a:cubicBezTo>
                <a:cubicBezTo>
                  <a:pt x="2277403" y="641991"/>
                  <a:pt x="2295965" y="653874"/>
                  <a:pt x="2314222" y="666045"/>
                </a:cubicBezTo>
                <a:cubicBezTo>
                  <a:pt x="2329877" y="676482"/>
                  <a:pt x="2342549" y="691497"/>
                  <a:pt x="2359378" y="699911"/>
                </a:cubicBezTo>
                <a:cubicBezTo>
                  <a:pt x="2373255" y="706849"/>
                  <a:pt x="2389615" y="706938"/>
                  <a:pt x="2404533" y="711200"/>
                </a:cubicBezTo>
                <a:cubicBezTo>
                  <a:pt x="2415975" y="714469"/>
                  <a:pt x="2427757" y="717167"/>
                  <a:pt x="2438400" y="722489"/>
                </a:cubicBezTo>
                <a:cubicBezTo>
                  <a:pt x="2545739" y="776159"/>
                  <a:pt x="2365252" y="709395"/>
                  <a:pt x="2540000" y="767645"/>
                </a:cubicBezTo>
                <a:cubicBezTo>
                  <a:pt x="2542142" y="769252"/>
                  <a:pt x="2608346" y="820207"/>
                  <a:pt x="2619022" y="824089"/>
                </a:cubicBezTo>
                <a:cubicBezTo>
                  <a:pt x="2648184" y="834693"/>
                  <a:pt x="2709333" y="846667"/>
                  <a:pt x="2709333" y="846667"/>
                </a:cubicBezTo>
                <a:cubicBezTo>
                  <a:pt x="2728148" y="857956"/>
                  <a:pt x="2750263" y="865019"/>
                  <a:pt x="2765778" y="880534"/>
                </a:cubicBezTo>
                <a:cubicBezTo>
                  <a:pt x="2774192" y="888948"/>
                  <a:pt x="2769634" y="905108"/>
                  <a:pt x="2777067" y="914400"/>
                </a:cubicBezTo>
                <a:cubicBezTo>
                  <a:pt x="2785542" y="924994"/>
                  <a:pt x="2801339" y="927384"/>
                  <a:pt x="2810933" y="936978"/>
                </a:cubicBezTo>
                <a:cubicBezTo>
                  <a:pt x="2860486" y="986531"/>
                  <a:pt x="2828922" y="971135"/>
                  <a:pt x="2867378" y="1016000"/>
                </a:cubicBezTo>
                <a:cubicBezTo>
                  <a:pt x="2881231" y="1032162"/>
                  <a:pt x="2899761" y="1044127"/>
                  <a:pt x="2912533" y="1061156"/>
                </a:cubicBezTo>
                <a:cubicBezTo>
                  <a:pt x="2959031" y="1123154"/>
                  <a:pt x="2905995" y="1096606"/>
                  <a:pt x="2968978" y="1117600"/>
                </a:cubicBezTo>
                <a:cubicBezTo>
                  <a:pt x="2980267" y="1128889"/>
                  <a:pt x="2993265" y="1138695"/>
                  <a:pt x="3002844" y="1151467"/>
                </a:cubicBezTo>
                <a:cubicBezTo>
                  <a:pt x="3085116" y="1261163"/>
                  <a:pt x="3060207" y="1248802"/>
                  <a:pt x="3138311" y="1365956"/>
                </a:cubicBezTo>
                <a:cubicBezTo>
                  <a:pt x="3242110" y="1521652"/>
                  <a:pt x="3133761" y="1361844"/>
                  <a:pt x="3217333" y="1478845"/>
                </a:cubicBezTo>
                <a:cubicBezTo>
                  <a:pt x="3225219" y="1489885"/>
                  <a:pt x="3231225" y="1502288"/>
                  <a:pt x="3239911" y="1512711"/>
                </a:cubicBezTo>
                <a:cubicBezTo>
                  <a:pt x="3250132" y="1524976"/>
                  <a:pt x="3262489" y="1535289"/>
                  <a:pt x="3273778" y="1546578"/>
                </a:cubicBezTo>
                <a:cubicBezTo>
                  <a:pt x="3348547" y="1733497"/>
                  <a:pt x="3228723" y="1445182"/>
                  <a:pt x="3341511" y="1670756"/>
                </a:cubicBezTo>
                <a:cubicBezTo>
                  <a:pt x="3500811" y="1989353"/>
                  <a:pt x="3281009" y="1559434"/>
                  <a:pt x="3476978" y="1907822"/>
                </a:cubicBezTo>
                <a:cubicBezTo>
                  <a:pt x="3551870" y="2040963"/>
                  <a:pt x="3465024" y="1906493"/>
                  <a:pt x="3510844" y="1998134"/>
                </a:cubicBezTo>
                <a:cubicBezTo>
                  <a:pt x="3555332" y="2087110"/>
                  <a:pt x="3556216" y="2071836"/>
                  <a:pt x="3612444" y="2156178"/>
                </a:cubicBezTo>
                <a:cubicBezTo>
                  <a:pt x="3624615" y="2174434"/>
                  <a:pt x="3635022" y="2193807"/>
                  <a:pt x="3646311" y="2212622"/>
                </a:cubicBezTo>
                <a:cubicBezTo>
                  <a:pt x="3680057" y="2381349"/>
                  <a:pt x="3663817" y="2287473"/>
                  <a:pt x="3691467" y="2494845"/>
                </a:cubicBezTo>
                <a:cubicBezTo>
                  <a:pt x="3695230" y="2562578"/>
                  <a:pt x="3696879" y="2630462"/>
                  <a:pt x="3702756" y="2698045"/>
                </a:cubicBezTo>
                <a:cubicBezTo>
                  <a:pt x="3704418" y="2717160"/>
                  <a:pt x="3714265" y="2735303"/>
                  <a:pt x="3714044" y="2754489"/>
                </a:cubicBezTo>
                <a:cubicBezTo>
                  <a:pt x="3710496" y="3063123"/>
                  <a:pt x="3701983" y="3371702"/>
                  <a:pt x="3691467" y="3680178"/>
                </a:cubicBezTo>
                <a:cubicBezTo>
                  <a:pt x="3689216" y="3746202"/>
                  <a:pt x="3660878" y="3800470"/>
                  <a:pt x="3635022" y="3860800"/>
                </a:cubicBezTo>
                <a:cubicBezTo>
                  <a:pt x="3628393" y="3876268"/>
                  <a:pt x="3621363" y="3891685"/>
                  <a:pt x="3612444" y="3905956"/>
                </a:cubicBezTo>
                <a:cubicBezTo>
                  <a:pt x="3602472" y="3921911"/>
                  <a:pt x="3589287" y="3935642"/>
                  <a:pt x="3578578" y="3951111"/>
                </a:cubicBezTo>
                <a:cubicBezTo>
                  <a:pt x="3560033" y="3977898"/>
                  <a:pt x="3475695" y="4120766"/>
                  <a:pt x="3431822" y="4131734"/>
                </a:cubicBezTo>
                <a:lnTo>
                  <a:pt x="3386667" y="4143022"/>
                </a:lnTo>
                <a:cubicBezTo>
                  <a:pt x="3375378" y="4158074"/>
                  <a:pt x="3367254" y="4176133"/>
                  <a:pt x="3352800" y="4188178"/>
                </a:cubicBezTo>
                <a:cubicBezTo>
                  <a:pt x="3343658" y="4195796"/>
                  <a:pt x="3329265" y="4193563"/>
                  <a:pt x="3318933" y="4199467"/>
                </a:cubicBezTo>
                <a:cubicBezTo>
                  <a:pt x="3302597" y="4208802"/>
                  <a:pt x="3289433" y="4222897"/>
                  <a:pt x="3273778" y="4233334"/>
                </a:cubicBezTo>
                <a:cubicBezTo>
                  <a:pt x="3255521" y="4245505"/>
                  <a:pt x="3235590" y="4255029"/>
                  <a:pt x="3217333" y="4267200"/>
                </a:cubicBezTo>
                <a:cubicBezTo>
                  <a:pt x="3201678" y="4277637"/>
                  <a:pt x="3187488" y="4290131"/>
                  <a:pt x="3172178" y="4301067"/>
                </a:cubicBezTo>
                <a:cubicBezTo>
                  <a:pt x="3161138" y="4308953"/>
                  <a:pt x="3148452" y="4314631"/>
                  <a:pt x="3138311" y="4323645"/>
                </a:cubicBezTo>
                <a:cubicBezTo>
                  <a:pt x="3022320" y="4426748"/>
                  <a:pt x="3113574" y="4362714"/>
                  <a:pt x="3036711" y="4413956"/>
                </a:cubicBezTo>
                <a:cubicBezTo>
                  <a:pt x="3029185" y="4429008"/>
                  <a:pt x="3025085" y="4446334"/>
                  <a:pt x="3014133" y="4459111"/>
                </a:cubicBezTo>
                <a:cubicBezTo>
                  <a:pt x="3001889" y="4473396"/>
                  <a:pt x="2985314" y="4483643"/>
                  <a:pt x="2968978" y="4492978"/>
                </a:cubicBezTo>
                <a:cubicBezTo>
                  <a:pt x="2955446" y="4500711"/>
                  <a:pt x="2900952" y="4512414"/>
                  <a:pt x="2889956" y="4515556"/>
                </a:cubicBezTo>
                <a:cubicBezTo>
                  <a:pt x="2878514" y="4518825"/>
                  <a:pt x="2867378" y="4523082"/>
                  <a:pt x="2856089" y="4526845"/>
                </a:cubicBezTo>
                <a:cubicBezTo>
                  <a:pt x="2750726" y="4523082"/>
                  <a:pt x="2644997" y="4525101"/>
                  <a:pt x="2540000" y="4515556"/>
                </a:cubicBezTo>
                <a:cubicBezTo>
                  <a:pt x="2519819" y="4513721"/>
                  <a:pt x="2502530" y="4500093"/>
                  <a:pt x="2483556" y="4492978"/>
                </a:cubicBezTo>
                <a:cubicBezTo>
                  <a:pt x="2472414" y="4488800"/>
                  <a:pt x="2460332" y="4487011"/>
                  <a:pt x="2449689" y="4481689"/>
                </a:cubicBezTo>
                <a:cubicBezTo>
                  <a:pt x="2343056" y="4428373"/>
                  <a:pt x="2435744" y="4461988"/>
                  <a:pt x="2359378" y="4436534"/>
                </a:cubicBezTo>
                <a:cubicBezTo>
                  <a:pt x="2340147" y="4423713"/>
                  <a:pt x="2294360" y="4394094"/>
                  <a:pt x="2280356" y="4380089"/>
                </a:cubicBezTo>
                <a:cubicBezTo>
                  <a:pt x="2270762" y="4370495"/>
                  <a:pt x="2265919" y="4357076"/>
                  <a:pt x="2257778" y="4346222"/>
                </a:cubicBezTo>
                <a:cubicBezTo>
                  <a:pt x="2243321" y="4326946"/>
                  <a:pt x="2227674" y="4308593"/>
                  <a:pt x="2212622" y="4289778"/>
                </a:cubicBezTo>
                <a:cubicBezTo>
                  <a:pt x="2192345" y="4228948"/>
                  <a:pt x="2215032" y="4280180"/>
                  <a:pt x="2167467" y="4222045"/>
                </a:cubicBezTo>
                <a:cubicBezTo>
                  <a:pt x="2046705" y="4074448"/>
                  <a:pt x="2149113" y="4181115"/>
                  <a:pt x="2054578" y="4086578"/>
                </a:cubicBezTo>
                <a:cubicBezTo>
                  <a:pt x="2036707" y="4015096"/>
                  <a:pt x="2051896" y="4054334"/>
                  <a:pt x="1998133" y="3973689"/>
                </a:cubicBezTo>
                <a:cubicBezTo>
                  <a:pt x="1990607" y="3962400"/>
                  <a:pt x="1985150" y="3949416"/>
                  <a:pt x="1975556" y="3939822"/>
                </a:cubicBezTo>
                <a:cubicBezTo>
                  <a:pt x="1944423" y="3908690"/>
                  <a:pt x="1940068" y="3908763"/>
                  <a:pt x="1919111" y="3872089"/>
                </a:cubicBezTo>
                <a:cubicBezTo>
                  <a:pt x="1910762" y="3857478"/>
                  <a:pt x="1903162" y="3842402"/>
                  <a:pt x="1896533" y="3826934"/>
                </a:cubicBezTo>
                <a:cubicBezTo>
                  <a:pt x="1869394" y="3763611"/>
                  <a:pt x="1905455" y="3822790"/>
                  <a:pt x="1862667" y="3747911"/>
                </a:cubicBezTo>
                <a:cubicBezTo>
                  <a:pt x="1835509" y="3700385"/>
                  <a:pt x="1840258" y="3725756"/>
                  <a:pt x="1817511" y="3668889"/>
                </a:cubicBezTo>
                <a:cubicBezTo>
                  <a:pt x="1808672" y="3646792"/>
                  <a:pt x="1806402" y="3622009"/>
                  <a:pt x="1794933" y="3601156"/>
                </a:cubicBezTo>
                <a:cubicBezTo>
                  <a:pt x="1764751" y="3546280"/>
                  <a:pt x="1721341" y="3499128"/>
                  <a:pt x="1693333" y="3443111"/>
                </a:cubicBezTo>
                <a:cubicBezTo>
                  <a:pt x="1671815" y="3400073"/>
                  <a:pt x="1665239" y="3384036"/>
                  <a:pt x="1636889" y="3341511"/>
                </a:cubicBezTo>
                <a:cubicBezTo>
                  <a:pt x="1626452" y="3325856"/>
                  <a:pt x="1614311" y="3311408"/>
                  <a:pt x="1603022" y="3296356"/>
                </a:cubicBezTo>
                <a:cubicBezTo>
                  <a:pt x="1577759" y="3170040"/>
                  <a:pt x="1613330" y="3305683"/>
                  <a:pt x="1557867" y="3194756"/>
                </a:cubicBezTo>
                <a:cubicBezTo>
                  <a:pt x="1550928" y="3180879"/>
                  <a:pt x="1551880" y="3164181"/>
                  <a:pt x="1546578" y="3149600"/>
                </a:cubicBezTo>
                <a:cubicBezTo>
                  <a:pt x="1519852" y="3076104"/>
                  <a:pt x="1506718" y="3060090"/>
                  <a:pt x="1467556" y="2991556"/>
                </a:cubicBezTo>
                <a:cubicBezTo>
                  <a:pt x="1456267" y="2946400"/>
                  <a:pt x="1443786" y="2901526"/>
                  <a:pt x="1433689" y="2856089"/>
                </a:cubicBezTo>
                <a:cubicBezTo>
                  <a:pt x="1428724" y="2833745"/>
                  <a:pt x="1430222" y="2809867"/>
                  <a:pt x="1422400" y="2788356"/>
                </a:cubicBezTo>
                <a:cubicBezTo>
                  <a:pt x="1414901" y="2767735"/>
                  <a:pt x="1399822" y="2750726"/>
                  <a:pt x="1388533" y="2731911"/>
                </a:cubicBezTo>
                <a:cubicBezTo>
                  <a:pt x="1384770" y="2713096"/>
                  <a:pt x="1383311" y="2693670"/>
                  <a:pt x="1377244" y="2675467"/>
                </a:cubicBezTo>
                <a:cubicBezTo>
                  <a:pt x="1371922" y="2659502"/>
                  <a:pt x="1359503" y="2646430"/>
                  <a:pt x="1354667" y="2630311"/>
                </a:cubicBezTo>
                <a:cubicBezTo>
                  <a:pt x="1348090" y="2608387"/>
                  <a:pt x="1349955" y="2584502"/>
                  <a:pt x="1343378" y="2562578"/>
                </a:cubicBezTo>
                <a:cubicBezTo>
                  <a:pt x="1338542" y="2546459"/>
                  <a:pt x="1326709" y="2533179"/>
                  <a:pt x="1320800" y="2517422"/>
                </a:cubicBezTo>
                <a:cubicBezTo>
                  <a:pt x="1315352" y="2502895"/>
                  <a:pt x="1314417" y="2486986"/>
                  <a:pt x="1309511" y="2472267"/>
                </a:cubicBezTo>
                <a:cubicBezTo>
                  <a:pt x="1279212" y="2381371"/>
                  <a:pt x="1292029" y="2449556"/>
                  <a:pt x="1264356" y="2348089"/>
                </a:cubicBezTo>
                <a:cubicBezTo>
                  <a:pt x="1231652" y="2228171"/>
                  <a:pt x="1278613" y="2355511"/>
                  <a:pt x="1230489" y="2235200"/>
                </a:cubicBezTo>
                <a:cubicBezTo>
                  <a:pt x="1226726" y="2212622"/>
                  <a:pt x="1224752" y="2189673"/>
                  <a:pt x="1219200" y="2167467"/>
                </a:cubicBezTo>
                <a:cubicBezTo>
                  <a:pt x="1213428" y="2144379"/>
                  <a:pt x="1202394" y="2122822"/>
                  <a:pt x="1196622" y="2099734"/>
                </a:cubicBezTo>
                <a:lnTo>
                  <a:pt x="1174044" y="2009422"/>
                </a:lnTo>
                <a:cubicBezTo>
                  <a:pt x="1170281" y="1994370"/>
                  <a:pt x="1165799" y="1979481"/>
                  <a:pt x="1162756" y="1964267"/>
                </a:cubicBezTo>
                <a:cubicBezTo>
                  <a:pt x="1158993" y="1945452"/>
                  <a:pt x="1157535" y="1926025"/>
                  <a:pt x="1151467" y="1907822"/>
                </a:cubicBezTo>
                <a:cubicBezTo>
                  <a:pt x="1146145" y="1891857"/>
                  <a:pt x="1135518" y="1878135"/>
                  <a:pt x="1128889" y="1862667"/>
                </a:cubicBezTo>
                <a:cubicBezTo>
                  <a:pt x="1105529" y="1808162"/>
                  <a:pt x="1132466" y="1846052"/>
                  <a:pt x="1095022" y="1783645"/>
                </a:cubicBezTo>
                <a:cubicBezTo>
                  <a:pt x="1081061" y="1760377"/>
                  <a:pt x="1058448" y="1741654"/>
                  <a:pt x="1049867" y="1715911"/>
                </a:cubicBezTo>
                <a:cubicBezTo>
                  <a:pt x="1021491" y="1630785"/>
                  <a:pt x="1059769" y="1735716"/>
                  <a:pt x="1016000" y="1648178"/>
                </a:cubicBezTo>
                <a:cubicBezTo>
                  <a:pt x="1010678" y="1637535"/>
                  <a:pt x="1010490" y="1624713"/>
                  <a:pt x="1004711" y="1614311"/>
                </a:cubicBezTo>
                <a:cubicBezTo>
                  <a:pt x="991533" y="1590591"/>
                  <a:pt x="974608" y="1569156"/>
                  <a:pt x="959556" y="1546578"/>
                </a:cubicBezTo>
                <a:cubicBezTo>
                  <a:pt x="952030" y="1535289"/>
                  <a:pt x="948267" y="1520237"/>
                  <a:pt x="936978" y="1512711"/>
                </a:cubicBezTo>
                <a:lnTo>
                  <a:pt x="903111" y="1490134"/>
                </a:lnTo>
                <a:cubicBezTo>
                  <a:pt x="882413" y="1428039"/>
                  <a:pt x="904259" y="1483677"/>
                  <a:pt x="869244" y="1422400"/>
                </a:cubicBezTo>
                <a:cubicBezTo>
                  <a:pt x="860895" y="1407789"/>
                  <a:pt x="853296" y="1392713"/>
                  <a:pt x="846667" y="1377245"/>
                </a:cubicBezTo>
                <a:cubicBezTo>
                  <a:pt x="841980" y="1366307"/>
                  <a:pt x="841282" y="1353710"/>
                  <a:pt x="835378" y="1343378"/>
                </a:cubicBezTo>
                <a:cubicBezTo>
                  <a:pt x="826043" y="1327042"/>
                  <a:pt x="812800" y="1313274"/>
                  <a:pt x="801511" y="1298222"/>
                </a:cubicBezTo>
                <a:cubicBezTo>
                  <a:pt x="793985" y="1275644"/>
                  <a:pt x="784705" y="1253577"/>
                  <a:pt x="778933" y="1230489"/>
                </a:cubicBezTo>
                <a:cubicBezTo>
                  <a:pt x="775170" y="1215437"/>
                  <a:pt x="773092" y="1199861"/>
                  <a:pt x="767644" y="1185334"/>
                </a:cubicBezTo>
                <a:cubicBezTo>
                  <a:pt x="761735" y="1169577"/>
                  <a:pt x="751696" y="1155646"/>
                  <a:pt x="745067" y="1140178"/>
                </a:cubicBezTo>
                <a:cubicBezTo>
                  <a:pt x="717027" y="1074750"/>
                  <a:pt x="754586" y="1137522"/>
                  <a:pt x="711200" y="1072445"/>
                </a:cubicBezTo>
                <a:cubicBezTo>
                  <a:pt x="707437" y="1057393"/>
                  <a:pt x="704369" y="1042150"/>
                  <a:pt x="699911" y="1027289"/>
                </a:cubicBezTo>
                <a:cubicBezTo>
                  <a:pt x="693072" y="1004494"/>
                  <a:pt x="682000" y="982893"/>
                  <a:pt x="677333" y="959556"/>
                </a:cubicBezTo>
                <a:cubicBezTo>
                  <a:pt x="663710" y="891443"/>
                  <a:pt x="672111" y="921314"/>
                  <a:pt x="654756" y="869245"/>
                </a:cubicBezTo>
                <a:cubicBezTo>
                  <a:pt x="658519" y="763882"/>
                  <a:pt x="656203" y="658126"/>
                  <a:pt x="666044" y="553156"/>
                </a:cubicBezTo>
                <a:cubicBezTo>
                  <a:pt x="667615" y="536401"/>
                  <a:pt x="682713" y="523757"/>
                  <a:pt x="688622" y="508000"/>
                </a:cubicBezTo>
                <a:cubicBezTo>
                  <a:pt x="695367" y="490015"/>
                  <a:pt x="700704" y="447871"/>
                  <a:pt x="711200" y="428978"/>
                </a:cubicBezTo>
                <a:cubicBezTo>
                  <a:pt x="731050" y="393249"/>
                  <a:pt x="764859" y="349908"/>
                  <a:pt x="790222" y="316089"/>
                </a:cubicBezTo>
                <a:cubicBezTo>
                  <a:pt x="793985" y="301037"/>
                  <a:pt x="792614" y="283644"/>
                  <a:pt x="801511" y="270934"/>
                </a:cubicBezTo>
                <a:cubicBezTo>
                  <a:pt x="888401" y="146805"/>
                  <a:pt x="836860" y="240931"/>
                  <a:pt x="914400" y="180622"/>
                </a:cubicBezTo>
                <a:cubicBezTo>
                  <a:pt x="935403" y="164286"/>
                  <a:pt x="949046" y="139437"/>
                  <a:pt x="970844" y="124178"/>
                </a:cubicBezTo>
                <a:cubicBezTo>
                  <a:pt x="987445" y="112557"/>
                  <a:pt x="1009575" y="111441"/>
                  <a:pt x="1027289" y="101600"/>
                </a:cubicBezTo>
                <a:cubicBezTo>
                  <a:pt x="1120883" y="49604"/>
                  <a:pt x="1020250" y="78173"/>
                  <a:pt x="1128889" y="56445"/>
                </a:cubicBezTo>
                <a:cubicBezTo>
                  <a:pt x="1143941" y="48919"/>
                  <a:pt x="1158576" y="40496"/>
                  <a:pt x="1174044" y="33867"/>
                </a:cubicBezTo>
                <a:cubicBezTo>
                  <a:pt x="1184981" y="29179"/>
                  <a:pt x="1198391" y="29718"/>
                  <a:pt x="1207911" y="22578"/>
                </a:cubicBezTo>
                <a:cubicBezTo>
                  <a:pt x="1214642" y="17529"/>
                  <a:pt x="1215437" y="7526"/>
                  <a:pt x="1219200" y="0"/>
                </a:cubicBezTo>
              </a:path>
            </a:pathLst>
          </a:custGeom>
          <a:noFill/>
          <a:ln w="101600"/>
          <a:scene3d>
            <a:camera prst="orthographicFront"/>
            <a:lightRig rig="threePt" dir="t"/>
          </a:scene3d>
          <a:sp3d>
            <a:bevelT w="6985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09422" y="977665"/>
            <a:ext cx="265952" cy="309307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79057" y="2830217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87415" y="343192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56262" y="4064039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20515" y="4643306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34423" y="5239210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60791" y="5930307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42421" y="6087176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959686" y="576679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28610" y="5499000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841694" y="4383584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841694" y="3754732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657772" y="299895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839729" y="1945118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673461" y="1177308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80166" y="977663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21065" y="823009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27770" y="82301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418407" y="1236800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70517" y="2249918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46609" y="2604030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12561" y="3092176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53895" y="3582106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26961" y="4064038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980166" y="4616117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282121" y="5344346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474103" y="123680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86702" y="5716993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628340" y="6202224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398962" y="6471924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76327" y="651153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687740" y="6394597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086702" y="1022655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815854" y="2445127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65966" y="197671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388174" y="1616662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234177" y="2481304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818074" y="2651174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799491" y="3241202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18074" y="3872264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820750" y="4538238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806970" y="5153648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774225" y="5062846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951050" y="211447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019887" y="1638264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387224" y="1831783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144557" y="190893"/>
            <a:ext cx="265952" cy="309307"/>
          </a:xfrm>
          <a:prstGeom prst="ellipse">
            <a:avLst/>
          </a:prstGeom>
          <a:solidFill>
            <a:srgbClr val="E014E5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714994" y="331330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285431" y="600112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449713" y="6021575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382509" y="86800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901157" y="5699599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7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759585" y="466726"/>
            <a:ext cx="9327515" cy="5819774"/>
            <a:chOff x="1759585" y="1165225"/>
            <a:chExt cx="5126355" cy="3114040"/>
          </a:xfrm>
        </p:grpSpPr>
        <p:sp>
          <p:nvSpPr>
            <p:cNvPr id="4" name="Freeform 3"/>
            <p:cNvSpPr/>
            <p:nvPr/>
          </p:nvSpPr>
          <p:spPr>
            <a:xfrm>
              <a:off x="1759585" y="1241425"/>
              <a:ext cx="5126355" cy="2948940"/>
            </a:xfrm>
            <a:custGeom>
              <a:avLst/>
              <a:gdLst>
                <a:gd name="connsiteX0" fmla="*/ 0 w 5126983"/>
                <a:gd name="connsiteY0" fmla="*/ 2394432 h 2949415"/>
                <a:gd name="connsiteX1" fmla="*/ 2320356 w 5126983"/>
                <a:gd name="connsiteY1" fmla="*/ 2484287 h 2949415"/>
                <a:gd name="connsiteX2" fmla="*/ 4091015 w 5126983"/>
                <a:gd name="connsiteY2" fmla="*/ 761198 h 2949415"/>
                <a:gd name="connsiteX3" fmla="*/ 2500065 w 5126983"/>
                <a:gd name="connsiteY3" fmla="*/ 79 h 2949415"/>
                <a:gd name="connsiteX4" fmla="*/ 1067681 w 5126983"/>
                <a:gd name="connsiteY4" fmla="*/ 798197 h 2949415"/>
                <a:gd name="connsiteX5" fmla="*/ 2235788 w 5126983"/>
                <a:gd name="connsiteY5" fmla="*/ 2558284 h 2949415"/>
                <a:gd name="connsiteX6" fmla="*/ 5126983 w 5126983"/>
                <a:gd name="connsiteY6" fmla="*/ 2949415 h 294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26983" h="2949415">
                  <a:moveTo>
                    <a:pt x="0" y="2394432"/>
                  </a:moveTo>
                  <a:cubicBezTo>
                    <a:pt x="819260" y="2575462"/>
                    <a:pt x="1638520" y="2756493"/>
                    <a:pt x="2320356" y="2484287"/>
                  </a:cubicBezTo>
                  <a:cubicBezTo>
                    <a:pt x="3002192" y="2212081"/>
                    <a:pt x="4061064" y="1175233"/>
                    <a:pt x="4091015" y="761198"/>
                  </a:cubicBezTo>
                  <a:cubicBezTo>
                    <a:pt x="4120966" y="347163"/>
                    <a:pt x="3003954" y="-6088"/>
                    <a:pt x="2500065" y="79"/>
                  </a:cubicBezTo>
                  <a:cubicBezTo>
                    <a:pt x="1996176" y="6245"/>
                    <a:pt x="1111727" y="371829"/>
                    <a:pt x="1067681" y="798197"/>
                  </a:cubicBezTo>
                  <a:cubicBezTo>
                    <a:pt x="1023635" y="1224564"/>
                    <a:pt x="1559238" y="2199748"/>
                    <a:pt x="2235788" y="2558284"/>
                  </a:cubicBezTo>
                  <a:cubicBezTo>
                    <a:pt x="2912338" y="2916820"/>
                    <a:pt x="4019660" y="2933117"/>
                    <a:pt x="5126983" y="2949415"/>
                  </a:cubicBezTo>
                </a:path>
              </a:pathLst>
            </a:custGeom>
            <a:noFill/>
            <a:ln w="76200"/>
            <a:scene3d>
              <a:camera prst="orthographicFront"/>
              <a:lightRig rig="threePt" dir="t"/>
            </a:scene3d>
            <a:sp3d extrusionH="107950" contourW="12700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197225" y="14687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48485" y="35972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55190" y="36715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472690" y="37452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89555" y="37877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06420" y="38087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81375" y="37719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650615" y="376682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554730" y="348170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290570" y="318071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79115" y="286258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917825" y="25615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804795" y="22923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762885" y="19431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00045" y="16846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231005" y="11652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867150" y="11874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497580" y="12985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078605" y="36188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321810" y="34658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585970" y="32854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63465" y="30797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088255" y="28892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315585" y="26409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511165" y="24085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685155" y="21590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770245" y="18637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575810" y="12077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924425" y="12992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283835" y="14573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563870" y="16262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232275" y="384619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538980" y="394144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882515" y="40259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05095" y="40627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532755" y="40995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849620" y="410019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161405" y="40995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474460" y="41103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858895" y="36614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3408680" y="1664335"/>
              <a:ext cx="1838960" cy="100393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2985770" y="1426845"/>
              <a:ext cx="1310640" cy="60769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2959735" y="2346325"/>
              <a:ext cx="2087245" cy="51752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682490" y="1384300"/>
              <a:ext cx="221615" cy="164846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/>
            <p:nvPr/>
          </p:nvCxnSpPr>
          <p:spPr>
            <a:xfrm>
              <a:off x="4925695" y="1532255"/>
              <a:ext cx="760730" cy="401320"/>
            </a:xfrm>
            <a:prstGeom prst="curvedConnector3">
              <a:avLst>
                <a:gd name="adj1" fmla="val -42347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/>
            <p:nvPr/>
          </p:nvCxnSpPr>
          <p:spPr>
            <a:xfrm flipH="1">
              <a:off x="3046095" y="1812925"/>
              <a:ext cx="45085" cy="755650"/>
            </a:xfrm>
            <a:prstGeom prst="curvedConnector3">
              <a:avLst>
                <a:gd name="adj1" fmla="val -1232472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3292475" y="2948940"/>
              <a:ext cx="1072515" cy="48069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056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02509">
            <a:off x="2318691" y="1722667"/>
            <a:ext cx="1133931" cy="121243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25403">
            <a:off x="3973416" y="4298770"/>
            <a:ext cx="1133931" cy="121243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58259">
            <a:off x="5326280" y="4542327"/>
            <a:ext cx="1133931" cy="121243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47028" y="4524063"/>
            <a:ext cx="1133931" cy="121243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47068">
            <a:off x="8267351" y="4753922"/>
            <a:ext cx="1133931" cy="121243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52549">
            <a:off x="8878721" y="3499846"/>
            <a:ext cx="1133931" cy="12124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71773">
            <a:off x="7740639" y="2546123"/>
            <a:ext cx="1133931" cy="121243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14170">
            <a:off x="6399002" y="1505459"/>
            <a:ext cx="1133931" cy="121243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5836">
            <a:off x="4938176" y="1641967"/>
            <a:ext cx="1133931" cy="12124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5836">
            <a:off x="3379774" y="2373373"/>
            <a:ext cx="1133931" cy="121243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844800" y="2656115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26066" y="2219257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61375" y="4689621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92507" y="5205226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845266" y="5027809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44539" y="4385800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366545" y="2242757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058508" y="4534708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721456" y="3065268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02275" y="1577666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507747" y="1230774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6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96711" y="666045"/>
            <a:ext cx="10668000" cy="5294488"/>
          </a:xfrm>
          <a:custGeom>
            <a:avLst/>
            <a:gdLst>
              <a:gd name="connsiteX0" fmla="*/ 0 w 7232072"/>
              <a:gd name="connsiteY0" fmla="*/ 720436 h 1584631"/>
              <a:gd name="connsiteX1" fmla="*/ 18472 w 7232072"/>
              <a:gd name="connsiteY1" fmla="*/ 581891 h 1584631"/>
              <a:gd name="connsiteX2" fmla="*/ 36945 w 7232072"/>
              <a:gd name="connsiteY2" fmla="*/ 544946 h 1584631"/>
              <a:gd name="connsiteX3" fmla="*/ 157018 w 7232072"/>
              <a:gd name="connsiteY3" fmla="*/ 461818 h 1584631"/>
              <a:gd name="connsiteX4" fmla="*/ 184727 w 7232072"/>
              <a:gd name="connsiteY4" fmla="*/ 452582 h 1584631"/>
              <a:gd name="connsiteX5" fmla="*/ 230909 w 7232072"/>
              <a:gd name="connsiteY5" fmla="*/ 434109 h 1584631"/>
              <a:gd name="connsiteX6" fmla="*/ 277091 w 7232072"/>
              <a:gd name="connsiteY6" fmla="*/ 424873 h 1584631"/>
              <a:gd name="connsiteX7" fmla="*/ 304800 w 7232072"/>
              <a:gd name="connsiteY7" fmla="*/ 415636 h 1584631"/>
              <a:gd name="connsiteX8" fmla="*/ 554181 w 7232072"/>
              <a:gd name="connsiteY8" fmla="*/ 397164 h 1584631"/>
              <a:gd name="connsiteX9" fmla="*/ 969818 w 7232072"/>
              <a:gd name="connsiteY9" fmla="*/ 415636 h 1584631"/>
              <a:gd name="connsiteX10" fmla="*/ 1006763 w 7232072"/>
              <a:gd name="connsiteY10" fmla="*/ 424873 h 1584631"/>
              <a:gd name="connsiteX11" fmla="*/ 1071418 w 7232072"/>
              <a:gd name="connsiteY11" fmla="*/ 452582 h 1584631"/>
              <a:gd name="connsiteX12" fmla="*/ 1136072 w 7232072"/>
              <a:gd name="connsiteY12" fmla="*/ 480291 h 1584631"/>
              <a:gd name="connsiteX13" fmla="*/ 1182254 w 7232072"/>
              <a:gd name="connsiteY13" fmla="*/ 508000 h 1584631"/>
              <a:gd name="connsiteX14" fmla="*/ 1274618 w 7232072"/>
              <a:gd name="connsiteY14" fmla="*/ 544946 h 1584631"/>
              <a:gd name="connsiteX15" fmla="*/ 1302327 w 7232072"/>
              <a:gd name="connsiteY15" fmla="*/ 572655 h 1584631"/>
              <a:gd name="connsiteX16" fmla="*/ 1330036 w 7232072"/>
              <a:gd name="connsiteY16" fmla="*/ 591127 h 1584631"/>
              <a:gd name="connsiteX17" fmla="*/ 1357745 w 7232072"/>
              <a:gd name="connsiteY17" fmla="*/ 618836 h 1584631"/>
              <a:gd name="connsiteX18" fmla="*/ 1385454 w 7232072"/>
              <a:gd name="connsiteY18" fmla="*/ 637309 h 1584631"/>
              <a:gd name="connsiteX19" fmla="*/ 1440872 w 7232072"/>
              <a:gd name="connsiteY19" fmla="*/ 665018 h 1584631"/>
              <a:gd name="connsiteX20" fmla="*/ 1477818 w 7232072"/>
              <a:gd name="connsiteY20" fmla="*/ 701964 h 1584631"/>
              <a:gd name="connsiteX21" fmla="*/ 1551709 w 7232072"/>
              <a:gd name="connsiteY21" fmla="*/ 729673 h 1584631"/>
              <a:gd name="connsiteX22" fmla="*/ 1644072 w 7232072"/>
              <a:gd name="connsiteY22" fmla="*/ 766618 h 1584631"/>
              <a:gd name="connsiteX23" fmla="*/ 1699491 w 7232072"/>
              <a:gd name="connsiteY23" fmla="*/ 803564 h 1584631"/>
              <a:gd name="connsiteX24" fmla="*/ 1745672 w 7232072"/>
              <a:gd name="connsiteY24" fmla="*/ 822036 h 1584631"/>
              <a:gd name="connsiteX25" fmla="*/ 1773381 w 7232072"/>
              <a:gd name="connsiteY25" fmla="*/ 831273 h 1584631"/>
              <a:gd name="connsiteX26" fmla="*/ 1828800 w 7232072"/>
              <a:gd name="connsiteY26" fmla="*/ 868218 h 1584631"/>
              <a:gd name="connsiteX27" fmla="*/ 1902691 w 7232072"/>
              <a:gd name="connsiteY27" fmla="*/ 905164 h 1584631"/>
              <a:gd name="connsiteX28" fmla="*/ 1985818 w 7232072"/>
              <a:gd name="connsiteY28" fmla="*/ 942109 h 1584631"/>
              <a:gd name="connsiteX29" fmla="*/ 2032000 w 7232072"/>
              <a:gd name="connsiteY29" fmla="*/ 951346 h 1584631"/>
              <a:gd name="connsiteX30" fmla="*/ 2068945 w 7232072"/>
              <a:gd name="connsiteY30" fmla="*/ 979055 h 1584631"/>
              <a:gd name="connsiteX31" fmla="*/ 2115127 w 7232072"/>
              <a:gd name="connsiteY31" fmla="*/ 988291 h 1584631"/>
              <a:gd name="connsiteX32" fmla="*/ 2235200 w 7232072"/>
              <a:gd name="connsiteY32" fmla="*/ 1016000 h 1584631"/>
              <a:gd name="connsiteX33" fmla="*/ 3325091 w 7232072"/>
              <a:gd name="connsiteY33" fmla="*/ 997527 h 1584631"/>
              <a:gd name="connsiteX34" fmla="*/ 3389745 w 7232072"/>
              <a:gd name="connsiteY34" fmla="*/ 988291 h 1584631"/>
              <a:gd name="connsiteX35" fmla="*/ 3445163 w 7232072"/>
              <a:gd name="connsiteY35" fmla="*/ 969818 h 1584631"/>
              <a:gd name="connsiteX36" fmla="*/ 3509818 w 7232072"/>
              <a:gd name="connsiteY36" fmla="*/ 951346 h 1584631"/>
              <a:gd name="connsiteX37" fmla="*/ 3583709 w 7232072"/>
              <a:gd name="connsiteY37" fmla="*/ 914400 h 1584631"/>
              <a:gd name="connsiteX38" fmla="*/ 3648363 w 7232072"/>
              <a:gd name="connsiteY38" fmla="*/ 868218 h 1584631"/>
              <a:gd name="connsiteX39" fmla="*/ 3676072 w 7232072"/>
              <a:gd name="connsiteY39" fmla="*/ 840509 h 1584631"/>
              <a:gd name="connsiteX40" fmla="*/ 3694545 w 7232072"/>
              <a:gd name="connsiteY40" fmla="*/ 812800 h 1584631"/>
              <a:gd name="connsiteX41" fmla="*/ 3759200 w 7232072"/>
              <a:gd name="connsiteY41" fmla="*/ 766618 h 1584631"/>
              <a:gd name="connsiteX42" fmla="*/ 3796145 w 7232072"/>
              <a:gd name="connsiteY42" fmla="*/ 729673 h 1584631"/>
              <a:gd name="connsiteX43" fmla="*/ 3833091 w 7232072"/>
              <a:gd name="connsiteY43" fmla="*/ 701964 h 1584631"/>
              <a:gd name="connsiteX44" fmla="*/ 3888509 w 7232072"/>
              <a:gd name="connsiteY44" fmla="*/ 637309 h 1584631"/>
              <a:gd name="connsiteX45" fmla="*/ 3943927 w 7232072"/>
              <a:gd name="connsiteY45" fmla="*/ 609600 h 1584631"/>
              <a:gd name="connsiteX46" fmla="*/ 3990109 w 7232072"/>
              <a:gd name="connsiteY46" fmla="*/ 581891 h 1584631"/>
              <a:gd name="connsiteX47" fmla="*/ 4036291 w 7232072"/>
              <a:gd name="connsiteY47" fmla="*/ 572655 h 1584631"/>
              <a:gd name="connsiteX48" fmla="*/ 4064000 w 7232072"/>
              <a:gd name="connsiteY48" fmla="*/ 563418 h 1584631"/>
              <a:gd name="connsiteX49" fmla="*/ 4202545 w 7232072"/>
              <a:gd name="connsiteY49" fmla="*/ 544946 h 1584631"/>
              <a:gd name="connsiteX50" fmla="*/ 4682836 w 7232072"/>
              <a:gd name="connsiteY50" fmla="*/ 544946 h 1584631"/>
              <a:gd name="connsiteX51" fmla="*/ 4747491 w 7232072"/>
              <a:gd name="connsiteY51" fmla="*/ 563418 h 1584631"/>
              <a:gd name="connsiteX52" fmla="*/ 4793672 w 7232072"/>
              <a:gd name="connsiteY52" fmla="*/ 572655 h 1584631"/>
              <a:gd name="connsiteX53" fmla="*/ 4821381 w 7232072"/>
              <a:gd name="connsiteY53" fmla="*/ 591127 h 1584631"/>
              <a:gd name="connsiteX54" fmla="*/ 4922981 w 7232072"/>
              <a:gd name="connsiteY54" fmla="*/ 628073 h 1584631"/>
              <a:gd name="connsiteX55" fmla="*/ 4959927 w 7232072"/>
              <a:gd name="connsiteY55" fmla="*/ 637309 h 1584631"/>
              <a:gd name="connsiteX56" fmla="*/ 5052291 w 7232072"/>
              <a:gd name="connsiteY56" fmla="*/ 665018 h 1584631"/>
              <a:gd name="connsiteX57" fmla="*/ 5080000 w 7232072"/>
              <a:gd name="connsiteY57" fmla="*/ 683491 h 1584631"/>
              <a:gd name="connsiteX58" fmla="*/ 5107709 w 7232072"/>
              <a:gd name="connsiteY58" fmla="*/ 692727 h 1584631"/>
              <a:gd name="connsiteX59" fmla="*/ 5163127 w 7232072"/>
              <a:gd name="connsiteY59" fmla="*/ 729673 h 1584631"/>
              <a:gd name="connsiteX60" fmla="*/ 5190836 w 7232072"/>
              <a:gd name="connsiteY60" fmla="*/ 748146 h 1584631"/>
              <a:gd name="connsiteX61" fmla="*/ 5227781 w 7232072"/>
              <a:gd name="connsiteY61" fmla="*/ 757382 h 1584631"/>
              <a:gd name="connsiteX62" fmla="*/ 5310909 w 7232072"/>
              <a:gd name="connsiteY62" fmla="*/ 812800 h 1584631"/>
              <a:gd name="connsiteX63" fmla="*/ 5347854 w 7232072"/>
              <a:gd name="connsiteY63" fmla="*/ 831273 h 1584631"/>
              <a:gd name="connsiteX64" fmla="*/ 5403272 w 7232072"/>
              <a:gd name="connsiteY64" fmla="*/ 849746 h 1584631"/>
              <a:gd name="connsiteX65" fmla="*/ 5467927 w 7232072"/>
              <a:gd name="connsiteY65" fmla="*/ 886691 h 1584631"/>
              <a:gd name="connsiteX66" fmla="*/ 5551054 w 7232072"/>
              <a:gd name="connsiteY66" fmla="*/ 905164 h 1584631"/>
              <a:gd name="connsiteX67" fmla="*/ 5578763 w 7232072"/>
              <a:gd name="connsiteY67" fmla="*/ 914400 h 1584631"/>
              <a:gd name="connsiteX68" fmla="*/ 5624945 w 7232072"/>
              <a:gd name="connsiteY68" fmla="*/ 923636 h 1584631"/>
              <a:gd name="connsiteX69" fmla="*/ 5680363 w 7232072"/>
              <a:gd name="connsiteY69" fmla="*/ 942109 h 1584631"/>
              <a:gd name="connsiteX70" fmla="*/ 5745018 w 7232072"/>
              <a:gd name="connsiteY70" fmla="*/ 951346 h 1584631"/>
              <a:gd name="connsiteX71" fmla="*/ 5818909 w 7232072"/>
              <a:gd name="connsiteY71" fmla="*/ 979055 h 1584631"/>
              <a:gd name="connsiteX72" fmla="*/ 5929745 w 7232072"/>
              <a:gd name="connsiteY72" fmla="*/ 997527 h 1584631"/>
              <a:gd name="connsiteX73" fmla="*/ 5985163 w 7232072"/>
              <a:gd name="connsiteY73" fmla="*/ 1006764 h 1584631"/>
              <a:gd name="connsiteX74" fmla="*/ 6567054 w 7232072"/>
              <a:gd name="connsiteY74" fmla="*/ 997527 h 1584631"/>
              <a:gd name="connsiteX75" fmla="*/ 6677891 w 7232072"/>
              <a:gd name="connsiteY75" fmla="*/ 951346 h 1584631"/>
              <a:gd name="connsiteX76" fmla="*/ 6788727 w 7232072"/>
              <a:gd name="connsiteY76" fmla="*/ 914400 h 1584631"/>
              <a:gd name="connsiteX77" fmla="*/ 6881091 w 7232072"/>
              <a:gd name="connsiteY77" fmla="*/ 868218 h 1584631"/>
              <a:gd name="connsiteX78" fmla="*/ 6899563 w 7232072"/>
              <a:gd name="connsiteY78" fmla="*/ 840509 h 1584631"/>
              <a:gd name="connsiteX79" fmla="*/ 6954981 w 7232072"/>
              <a:gd name="connsiteY79" fmla="*/ 822036 h 1584631"/>
              <a:gd name="connsiteX80" fmla="*/ 6991927 w 7232072"/>
              <a:gd name="connsiteY80" fmla="*/ 775855 h 1584631"/>
              <a:gd name="connsiteX81" fmla="*/ 7019636 w 7232072"/>
              <a:gd name="connsiteY81" fmla="*/ 766618 h 1584631"/>
              <a:gd name="connsiteX82" fmla="*/ 7056581 w 7232072"/>
              <a:gd name="connsiteY82" fmla="*/ 738909 h 1584631"/>
              <a:gd name="connsiteX83" fmla="*/ 7093527 w 7232072"/>
              <a:gd name="connsiteY83" fmla="*/ 720436 h 1584631"/>
              <a:gd name="connsiteX84" fmla="*/ 7121236 w 7232072"/>
              <a:gd name="connsiteY84" fmla="*/ 701964 h 1584631"/>
              <a:gd name="connsiteX85" fmla="*/ 7176654 w 7232072"/>
              <a:gd name="connsiteY85" fmla="*/ 637309 h 1584631"/>
              <a:gd name="connsiteX86" fmla="*/ 7213600 w 7232072"/>
              <a:gd name="connsiteY86" fmla="*/ 572655 h 1584631"/>
              <a:gd name="connsiteX87" fmla="*/ 7232072 w 7232072"/>
              <a:gd name="connsiteY87" fmla="*/ 517236 h 1584631"/>
              <a:gd name="connsiteX88" fmla="*/ 7213600 w 7232072"/>
              <a:gd name="connsiteY88" fmla="*/ 387927 h 1584631"/>
              <a:gd name="connsiteX89" fmla="*/ 7158181 w 7232072"/>
              <a:gd name="connsiteY89" fmla="*/ 323273 h 1584631"/>
              <a:gd name="connsiteX90" fmla="*/ 7130472 w 7232072"/>
              <a:gd name="connsiteY90" fmla="*/ 314036 h 1584631"/>
              <a:gd name="connsiteX91" fmla="*/ 7084291 w 7232072"/>
              <a:gd name="connsiteY91" fmla="*/ 286327 h 1584631"/>
              <a:gd name="connsiteX92" fmla="*/ 7019636 w 7232072"/>
              <a:gd name="connsiteY92" fmla="*/ 267855 h 1584631"/>
              <a:gd name="connsiteX93" fmla="*/ 6899563 w 7232072"/>
              <a:gd name="connsiteY93" fmla="*/ 249382 h 1584631"/>
              <a:gd name="connsiteX94" fmla="*/ 6410036 w 7232072"/>
              <a:gd name="connsiteY94" fmla="*/ 258618 h 1584631"/>
              <a:gd name="connsiteX95" fmla="*/ 6354618 w 7232072"/>
              <a:gd name="connsiteY95" fmla="*/ 277091 h 1584631"/>
              <a:gd name="connsiteX96" fmla="*/ 6280727 w 7232072"/>
              <a:gd name="connsiteY96" fmla="*/ 295564 h 1584631"/>
              <a:gd name="connsiteX97" fmla="*/ 6216072 w 7232072"/>
              <a:gd name="connsiteY97" fmla="*/ 360218 h 1584631"/>
              <a:gd name="connsiteX98" fmla="*/ 6132945 w 7232072"/>
              <a:gd name="connsiteY98" fmla="*/ 424873 h 1584631"/>
              <a:gd name="connsiteX99" fmla="*/ 6105236 w 7232072"/>
              <a:gd name="connsiteY99" fmla="*/ 434109 h 1584631"/>
              <a:gd name="connsiteX100" fmla="*/ 6049818 w 7232072"/>
              <a:gd name="connsiteY100" fmla="*/ 471055 h 1584631"/>
              <a:gd name="connsiteX101" fmla="*/ 6022109 w 7232072"/>
              <a:gd name="connsiteY101" fmla="*/ 489527 h 1584631"/>
              <a:gd name="connsiteX102" fmla="*/ 5975927 w 7232072"/>
              <a:gd name="connsiteY102" fmla="*/ 526473 h 1584631"/>
              <a:gd name="connsiteX103" fmla="*/ 5948218 w 7232072"/>
              <a:gd name="connsiteY103" fmla="*/ 554182 h 1584631"/>
              <a:gd name="connsiteX104" fmla="*/ 5892800 w 7232072"/>
              <a:gd name="connsiteY104" fmla="*/ 581891 h 1584631"/>
              <a:gd name="connsiteX105" fmla="*/ 5874327 w 7232072"/>
              <a:gd name="connsiteY105" fmla="*/ 609600 h 1584631"/>
              <a:gd name="connsiteX106" fmla="*/ 5846618 w 7232072"/>
              <a:gd name="connsiteY106" fmla="*/ 628073 h 1584631"/>
              <a:gd name="connsiteX107" fmla="*/ 5809672 w 7232072"/>
              <a:gd name="connsiteY107" fmla="*/ 683491 h 1584631"/>
              <a:gd name="connsiteX108" fmla="*/ 5781963 w 7232072"/>
              <a:gd name="connsiteY108" fmla="*/ 711200 h 1584631"/>
              <a:gd name="connsiteX109" fmla="*/ 5735781 w 7232072"/>
              <a:gd name="connsiteY109" fmla="*/ 794327 h 1584631"/>
              <a:gd name="connsiteX110" fmla="*/ 5717309 w 7232072"/>
              <a:gd name="connsiteY110" fmla="*/ 849746 h 1584631"/>
              <a:gd name="connsiteX111" fmla="*/ 5708072 w 7232072"/>
              <a:gd name="connsiteY111" fmla="*/ 877455 h 1584631"/>
              <a:gd name="connsiteX112" fmla="*/ 5680363 w 7232072"/>
              <a:gd name="connsiteY112" fmla="*/ 905164 h 1584631"/>
              <a:gd name="connsiteX113" fmla="*/ 5652654 w 7232072"/>
              <a:gd name="connsiteY113" fmla="*/ 923636 h 1584631"/>
              <a:gd name="connsiteX114" fmla="*/ 5624945 w 7232072"/>
              <a:gd name="connsiteY114" fmla="*/ 932873 h 1584631"/>
              <a:gd name="connsiteX115" fmla="*/ 5606472 w 7232072"/>
              <a:gd name="connsiteY115" fmla="*/ 905164 h 1584631"/>
              <a:gd name="connsiteX116" fmla="*/ 5578763 w 7232072"/>
              <a:gd name="connsiteY116" fmla="*/ 812800 h 1584631"/>
              <a:gd name="connsiteX117" fmla="*/ 5560291 w 7232072"/>
              <a:gd name="connsiteY117" fmla="*/ 757382 h 1584631"/>
              <a:gd name="connsiteX118" fmla="*/ 5541818 w 7232072"/>
              <a:gd name="connsiteY118" fmla="*/ 720436 h 1584631"/>
              <a:gd name="connsiteX119" fmla="*/ 5532581 w 7232072"/>
              <a:gd name="connsiteY119" fmla="*/ 692727 h 1584631"/>
              <a:gd name="connsiteX120" fmla="*/ 5486400 w 7232072"/>
              <a:gd name="connsiteY120" fmla="*/ 618836 h 1584631"/>
              <a:gd name="connsiteX121" fmla="*/ 5449454 w 7232072"/>
              <a:gd name="connsiteY121" fmla="*/ 535709 h 1584631"/>
              <a:gd name="connsiteX122" fmla="*/ 5430981 w 7232072"/>
              <a:gd name="connsiteY122" fmla="*/ 480291 h 1584631"/>
              <a:gd name="connsiteX123" fmla="*/ 5412509 w 7232072"/>
              <a:gd name="connsiteY123" fmla="*/ 406400 h 1584631"/>
              <a:gd name="connsiteX124" fmla="*/ 5394036 w 7232072"/>
              <a:gd name="connsiteY124" fmla="*/ 378691 h 1584631"/>
              <a:gd name="connsiteX125" fmla="*/ 5357091 w 7232072"/>
              <a:gd name="connsiteY125" fmla="*/ 323273 h 1584631"/>
              <a:gd name="connsiteX126" fmla="*/ 5329381 w 7232072"/>
              <a:gd name="connsiteY126" fmla="*/ 267855 h 1584631"/>
              <a:gd name="connsiteX127" fmla="*/ 5273963 w 7232072"/>
              <a:gd name="connsiteY127" fmla="*/ 221673 h 1584631"/>
              <a:gd name="connsiteX128" fmla="*/ 5237018 w 7232072"/>
              <a:gd name="connsiteY128" fmla="*/ 203200 h 1584631"/>
              <a:gd name="connsiteX129" fmla="*/ 5181600 w 7232072"/>
              <a:gd name="connsiteY129" fmla="*/ 166255 h 1584631"/>
              <a:gd name="connsiteX130" fmla="*/ 5126181 w 7232072"/>
              <a:gd name="connsiteY130" fmla="*/ 129309 h 1584631"/>
              <a:gd name="connsiteX131" fmla="*/ 5098472 w 7232072"/>
              <a:gd name="connsiteY131" fmla="*/ 110836 h 1584631"/>
              <a:gd name="connsiteX132" fmla="*/ 5070763 w 7232072"/>
              <a:gd name="connsiteY132" fmla="*/ 101600 h 1584631"/>
              <a:gd name="connsiteX133" fmla="*/ 5006109 w 7232072"/>
              <a:gd name="connsiteY133" fmla="*/ 73891 h 1584631"/>
              <a:gd name="connsiteX134" fmla="*/ 4978400 w 7232072"/>
              <a:gd name="connsiteY134" fmla="*/ 55418 h 1584631"/>
              <a:gd name="connsiteX135" fmla="*/ 4950691 w 7232072"/>
              <a:gd name="connsiteY135" fmla="*/ 46182 h 1584631"/>
              <a:gd name="connsiteX136" fmla="*/ 4913745 w 7232072"/>
              <a:gd name="connsiteY136" fmla="*/ 27709 h 1584631"/>
              <a:gd name="connsiteX137" fmla="*/ 4821381 w 7232072"/>
              <a:gd name="connsiteY137" fmla="*/ 0 h 1584631"/>
              <a:gd name="connsiteX138" fmla="*/ 4608945 w 7232072"/>
              <a:gd name="connsiteY138" fmla="*/ 9236 h 1584631"/>
              <a:gd name="connsiteX139" fmla="*/ 4498109 w 7232072"/>
              <a:gd name="connsiteY139" fmla="*/ 36946 h 1584631"/>
              <a:gd name="connsiteX140" fmla="*/ 4442691 w 7232072"/>
              <a:gd name="connsiteY140" fmla="*/ 73891 h 1584631"/>
              <a:gd name="connsiteX141" fmla="*/ 4359563 w 7232072"/>
              <a:gd name="connsiteY141" fmla="*/ 147782 h 1584631"/>
              <a:gd name="connsiteX142" fmla="*/ 4341091 w 7232072"/>
              <a:gd name="connsiteY142" fmla="*/ 175491 h 1584631"/>
              <a:gd name="connsiteX143" fmla="*/ 4331854 w 7232072"/>
              <a:gd name="connsiteY143" fmla="*/ 203200 h 1584631"/>
              <a:gd name="connsiteX144" fmla="*/ 4304145 w 7232072"/>
              <a:gd name="connsiteY144" fmla="*/ 221673 h 1584631"/>
              <a:gd name="connsiteX145" fmla="*/ 4294909 w 7232072"/>
              <a:gd name="connsiteY145" fmla="*/ 249382 h 1584631"/>
              <a:gd name="connsiteX146" fmla="*/ 4276436 w 7232072"/>
              <a:gd name="connsiteY146" fmla="*/ 332509 h 1584631"/>
              <a:gd name="connsiteX147" fmla="*/ 4294909 w 7232072"/>
              <a:gd name="connsiteY147" fmla="*/ 424873 h 1584631"/>
              <a:gd name="connsiteX148" fmla="*/ 4313381 w 7232072"/>
              <a:gd name="connsiteY148" fmla="*/ 452582 h 1584631"/>
              <a:gd name="connsiteX149" fmla="*/ 4341091 w 7232072"/>
              <a:gd name="connsiteY149" fmla="*/ 461818 h 1584631"/>
              <a:gd name="connsiteX150" fmla="*/ 4368800 w 7232072"/>
              <a:gd name="connsiteY150" fmla="*/ 480291 h 1584631"/>
              <a:gd name="connsiteX151" fmla="*/ 4424218 w 7232072"/>
              <a:gd name="connsiteY151" fmla="*/ 498764 h 1584631"/>
              <a:gd name="connsiteX152" fmla="*/ 4488872 w 7232072"/>
              <a:gd name="connsiteY152" fmla="*/ 517236 h 1584631"/>
              <a:gd name="connsiteX153" fmla="*/ 4516581 w 7232072"/>
              <a:gd name="connsiteY153" fmla="*/ 526473 h 1584631"/>
              <a:gd name="connsiteX154" fmla="*/ 4535054 w 7232072"/>
              <a:gd name="connsiteY154" fmla="*/ 665018 h 1584631"/>
              <a:gd name="connsiteX155" fmla="*/ 4553527 w 7232072"/>
              <a:gd name="connsiteY155" fmla="*/ 720436 h 1584631"/>
              <a:gd name="connsiteX156" fmla="*/ 4535054 w 7232072"/>
              <a:gd name="connsiteY156" fmla="*/ 1089891 h 1584631"/>
              <a:gd name="connsiteX157" fmla="*/ 4525818 w 7232072"/>
              <a:gd name="connsiteY157" fmla="*/ 1117600 h 1584631"/>
              <a:gd name="connsiteX158" fmla="*/ 4516581 w 7232072"/>
              <a:gd name="connsiteY158" fmla="*/ 1154546 h 1584631"/>
              <a:gd name="connsiteX159" fmla="*/ 4479636 w 7232072"/>
              <a:gd name="connsiteY159" fmla="*/ 1209964 h 1584631"/>
              <a:gd name="connsiteX160" fmla="*/ 4461163 w 7232072"/>
              <a:gd name="connsiteY160" fmla="*/ 1237673 h 1584631"/>
              <a:gd name="connsiteX161" fmla="*/ 4433454 w 7232072"/>
              <a:gd name="connsiteY161" fmla="*/ 1311564 h 1584631"/>
              <a:gd name="connsiteX162" fmla="*/ 4405745 w 7232072"/>
              <a:gd name="connsiteY162" fmla="*/ 1348509 h 1584631"/>
              <a:gd name="connsiteX163" fmla="*/ 4350327 w 7232072"/>
              <a:gd name="connsiteY163" fmla="*/ 1450109 h 1584631"/>
              <a:gd name="connsiteX164" fmla="*/ 4322618 w 7232072"/>
              <a:gd name="connsiteY164" fmla="*/ 1487055 h 1584631"/>
              <a:gd name="connsiteX165" fmla="*/ 4294909 w 7232072"/>
              <a:gd name="connsiteY165" fmla="*/ 1496291 h 1584631"/>
              <a:gd name="connsiteX166" fmla="*/ 4239491 w 7232072"/>
              <a:gd name="connsiteY166" fmla="*/ 1551709 h 1584631"/>
              <a:gd name="connsiteX167" fmla="*/ 4165600 w 7232072"/>
              <a:gd name="connsiteY167" fmla="*/ 1579418 h 1584631"/>
              <a:gd name="connsiteX168" fmla="*/ 3749963 w 7232072"/>
              <a:gd name="connsiteY168" fmla="*/ 1551709 h 1584631"/>
              <a:gd name="connsiteX169" fmla="*/ 3713018 w 7232072"/>
              <a:gd name="connsiteY169" fmla="*/ 1533236 h 1584631"/>
              <a:gd name="connsiteX170" fmla="*/ 3694545 w 7232072"/>
              <a:gd name="connsiteY170" fmla="*/ 1496291 h 1584631"/>
              <a:gd name="connsiteX171" fmla="*/ 3629891 w 7232072"/>
              <a:gd name="connsiteY171" fmla="*/ 1450109 h 1584631"/>
              <a:gd name="connsiteX172" fmla="*/ 3611418 w 7232072"/>
              <a:gd name="connsiteY172" fmla="*/ 1422400 h 1584631"/>
              <a:gd name="connsiteX173" fmla="*/ 3583709 w 7232072"/>
              <a:gd name="connsiteY173" fmla="*/ 1394691 h 1584631"/>
              <a:gd name="connsiteX174" fmla="*/ 3574472 w 7232072"/>
              <a:gd name="connsiteY174" fmla="*/ 1357746 h 1584631"/>
              <a:gd name="connsiteX175" fmla="*/ 3556000 w 7232072"/>
              <a:gd name="connsiteY175" fmla="*/ 1320800 h 1584631"/>
              <a:gd name="connsiteX176" fmla="*/ 3519054 w 7232072"/>
              <a:gd name="connsiteY176" fmla="*/ 1246909 h 1584631"/>
              <a:gd name="connsiteX177" fmla="*/ 3509818 w 7232072"/>
              <a:gd name="connsiteY177" fmla="*/ 1219200 h 1584631"/>
              <a:gd name="connsiteX178" fmla="*/ 3491345 w 7232072"/>
              <a:gd name="connsiteY178" fmla="*/ 1136073 h 1584631"/>
              <a:gd name="connsiteX179" fmla="*/ 3500581 w 7232072"/>
              <a:gd name="connsiteY179" fmla="*/ 1016000 h 1584631"/>
              <a:gd name="connsiteX180" fmla="*/ 3509818 w 7232072"/>
              <a:gd name="connsiteY180" fmla="*/ 988291 h 1584631"/>
              <a:gd name="connsiteX181" fmla="*/ 3565236 w 7232072"/>
              <a:gd name="connsiteY181" fmla="*/ 951346 h 1584631"/>
              <a:gd name="connsiteX182" fmla="*/ 3860800 w 7232072"/>
              <a:gd name="connsiteY182" fmla="*/ 960582 h 1584631"/>
              <a:gd name="connsiteX183" fmla="*/ 3925454 w 7232072"/>
              <a:gd name="connsiteY183" fmla="*/ 1006764 h 1584631"/>
              <a:gd name="connsiteX184" fmla="*/ 3943927 w 7232072"/>
              <a:gd name="connsiteY184" fmla="*/ 1062182 h 1584631"/>
              <a:gd name="connsiteX185" fmla="*/ 3934691 w 7232072"/>
              <a:gd name="connsiteY185" fmla="*/ 1200727 h 1584631"/>
              <a:gd name="connsiteX186" fmla="*/ 3879272 w 7232072"/>
              <a:gd name="connsiteY186" fmla="*/ 1237673 h 1584631"/>
              <a:gd name="connsiteX187" fmla="*/ 3851563 w 7232072"/>
              <a:gd name="connsiteY187" fmla="*/ 1256146 h 1584631"/>
              <a:gd name="connsiteX188" fmla="*/ 3685309 w 7232072"/>
              <a:gd name="connsiteY188" fmla="*/ 1237673 h 1584631"/>
              <a:gd name="connsiteX189" fmla="*/ 3657600 w 7232072"/>
              <a:gd name="connsiteY189" fmla="*/ 1219200 h 1584631"/>
              <a:gd name="connsiteX190" fmla="*/ 3620654 w 7232072"/>
              <a:gd name="connsiteY190" fmla="*/ 1154546 h 1584631"/>
              <a:gd name="connsiteX191" fmla="*/ 3611418 w 7232072"/>
              <a:gd name="connsiteY191" fmla="*/ 1108364 h 1584631"/>
              <a:gd name="connsiteX192" fmla="*/ 3592945 w 7232072"/>
              <a:gd name="connsiteY192" fmla="*/ 1080655 h 1584631"/>
              <a:gd name="connsiteX193" fmla="*/ 3556000 w 7232072"/>
              <a:gd name="connsiteY193" fmla="*/ 1016000 h 1584631"/>
              <a:gd name="connsiteX194" fmla="*/ 3528291 w 7232072"/>
              <a:gd name="connsiteY194" fmla="*/ 997527 h 1584631"/>
              <a:gd name="connsiteX195" fmla="*/ 3519054 w 7232072"/>
              <a:gd name="connsiteY195" fmla="*/ 969818 h 1584631"/>
              <a:gd name="connsiteX196" fmla="*/ 3500581 w 7232072"/>
              <a:gd name="connsiteY196" fmla="*/ 942109 h 1584631"/>
              <a:gd name="connsiteX197" fmla="*/ 3445163 w 7232072"/>
              <a:gd name="connsiteY197" fmla="*/ 877455 h 1584631"/>
              <a:gd name="connsiteX198" fmla="*/ 3389745 w 7232072"/>
              <a:gd name="connsiteY198" fmla="*/ 840509 h 1584631"/>
              <a:gd name="connsiteX199" fmla="*/ 3325091 w 7232072"/>
              <a:gd name="connsiteY199" fmla="*/ 812800 h 1584631"/>
              <a:gd name="connsiteX200" fmla="*/ 3306618 w 7232072"/>
              <a:gd name="connsiteY200" fmla="*/ 775855 h 1584631"/>
              <a:gd name="connsiteX201" fmla="*/ 3269672 w 7232072"/>
              <a:gd name="connsiteY201" fmla="*/ 757382 h 1584631"/>
              <a:gd name="connsiteX202" fmla="*/ 3241963 w 7232072"/>
              <a:gd name="connsiteY202" fmla="*/ 738909 h 1584631"/>
              <a:gd name="connsiteX203" fmla="*/ 3205018 w 7232072"/>
              <a:gd name="connsiteY203" fmla="*/ 720436 h 1584631"/>
              <a:gd name="connsiteX204" fmla="*/ 3158836 w 7232072"/>
              <a:gd name="connsiteY204" fmla="*/ 692727 h 1584631"/>
              <a:gd name="connsiteX205" fmla="*/ 3121891 w 7232072"/>
              <a:gd name="connsiteY205" fmla="*/ 683491 h 1584631"/>
              <a:gd name="connsiteX206" fmla="*/ 3094181 w 7232072"/>
              <a:gd name="connsiteY206" fmla="*/ 674255 h 1584631"/>
              <a:gd name="connsiteX207" fmla="*/ 2983345 w 7232072"/>
              <a:gd name="connsiteY207" fmla="*/ 609600 h 1584631"/>
              <a:gd name="connsiteX208" fmla="*/ 2964872 w 7232072"/>
              <a:gd name="connsiteY208" fmla="*/ 581891 h 1584631"/>
              <a:gd name="connsiteX209" fmla="*/ 2890981 w 7232072"/>
              <a:gd name="connsiteY209" fmla="*/ 554182 h 1584631"/>
              <a:gd name="connsiteX210" fmla="*/ 2863272 w 7232072"/>
              <a:gd name="connsiteY210" fmla="*/ 544946 h 1584631"/>
              <a:gd name="connsiteX211" fmla="*/ 2807854 w 7232072"/>
              <a:gd name="connsiteY211" fmla="*/ 498764 h 1584631"/>
              <a:gd name="connsiteX212" fmla="*/ 2752436 w 7232072"/>
              <a:gd name="connsiteY212" fmla="*/ 452582 h 1584631"/>
              <a:gd name="connsiteX213" fmla="*/ 2678545 w 7232072"/>
              <a:gd name="connsiteY213" fmla="*/ 415636 h 1584631"/>
              <a:gd name="connsiteX214" fmla="*/ 2613891 w 7232072"/>
              <a:gd name="connsiteY214" fmla="*/ 378691 h 1584631"/>
              <a:gd name="connsiteX215" fmla="*/ 2586181 w 7232072"/>
              <a:gd name="connsiteY215" fmla="*/ 360218 h 1584631"/>
              <a:gd name="connsiteX216" fmla="*/ 2438400 w 7232072"/>
              <a:gd name="connsiteY216" fmla="*/ 332509 h 1584631"/>
              <a:gd name="connsiteX217" fmla="*/ 2216727 w 7232072"/>
              <a:gd name="connsiteY217" fmla="*/ 350982 h 1584631"/>
              <a:gd name="connsiteX218" fmla="*/ 2189018 w 7232072"/>
              <a:gd name="connsiteY218" fmla="*/ 360218 h 1584631"/>
              <a:gd name="connsiteX219" fmla="*/ 2152072 w 7232072"/>
              <a:gd name="connsiteY219" fmla="*/ 369455 h 1584631"/>
              <a:gd name="connsiteX220" fmla="*/ 2096654 w 7232072"/>
              <a:gd name="connsiteY220" fmla="*/ 406400 h 1584631"/>
              <a:gd name="connsiteX221" fmla="*/ 2087418 w 7232072"/>
              <a:gd name="connsiteY221" fmla="*/ 434109 h 1584631"/>
              <a:gd name="connsiteX222" fmla="*/ 2050472 w 7232072"/>
              <a:gd name="connsiteY222" fmla="*/ 461818 h 1584631"/>
              <a:gd name="connsiteX223" fmla="*/ 2022763 w 7232072"/>
              <a:gd name="connsiteY223" fmla="*/ 489527 h 1584631"/>
              <a:gd name="connsiteX224" fmla="*/ 1976581 w 7232072"/>
              <a:gd name="connsiteY224" fmla="*/ 581891 h 1584631"/>
              <a:gd name="connsiteX225" fmla="*/ 1967345 w 7232072"/>
              <a:gd name="connsiteY225" fmla="*/ 618836 h 1584631"/>
              <a:gd name="connsiteX226" fmla="*/ 1948872 w 7232072"/>
              <a:gd name="connsiteY226" fmla="*/ 646546 h 1584631"/>
              <a:gd name="connsiteX227" fmla="*/ 1939636 w 7232072"/>
              <a:gd name="connsiteY227" fmla="*/ 692727 h 1584631"/>
              <a:gd name="connsiteX228" fmla="*/ 1930400 w 7232072"/>
              <a:gd name="connsiteY228" fmla="*/ 720436 h 1584631"/>
              <a:gd name="connsiteX229" fmla="*/ 1921163 w 7232072"/>
              <a:gd name="connsiteY229" fmla="*/ 794327 h 1584631"/>
              <a:gd name="connsiteX230" fmla="*/ 1911927 w 7232072"/>
              <a:gd name="connsiteY230" fmla="*/ 822036 h 1584631"/>
              <a:gd name="connsiteX231" fmla="*/ 1902691 w 7232072"/>
              <a:gd name="connsiteY231" fmla="*/ 868218 h 1584631"/>
              <a:gd name="connsiteX232" fmla="*/ 1893454 w 7232072"/>
              <a:gd name="connsiteY232" fmla="*/ 923636 h 1584631"/>
              <a:gd name="connsiteX233" fmla="*/ 1865745 w 7232072"/>
              <a:gd name="connsiteY233" fmla="*/ 1016000 h 1584631"/>
              <a:gd name="connsiteX234" fmla="*/ 1856509 w 7232072"/>
              <a:gd name="connsiteY234" fmla="*/ 1043709 h 1584631"/>
              <a:gd name="connsiteX235" fmla="*/ 1838036 w 7232072"/>
              <a:gd name="connsiteY235" fmla="*/ 1071418 h 1584631"/>
              <a:gd name="connsiteX236" fmla="*/ 1810327 w 7232072"/>
              <a:gd name="connsiteY236" fmla="*/ 1126836 h 1584631"/>
              <a:gd name="connsiteX237" fmla="*/ 1801091 w 7232072"/>
              <a:gd name="connsiteY237" fmla="*/ 1154546 h 1584631"/>
              <a:gd name="connsiteX238" fmla="*/ 1717963 w 7232072"/>
              <a:gd name="connsiteY238" fmla="*/ 1228436 h 1584631"/>
              <a:gd name="connsiteX239" fmla="*/ 1681018 w 7232072"/>
              <a:gd name="connsiteY239" fmla="*/ 1256146 h 1584631"/>
              <a:gd name="connsiteX240" fmla="*/ 1625600 w 7232072"/>
              <a:gd name="connsiteY240" fmla="*/ 1293091 h 1584631"/>
              <a:gd name="connsiteX241" fmla="*/ 1570181 w 7232072"/>
              <a:gd name="connsiteY241" fmla="*/ 1311564 h 1584631"/>
              <a:gd name="connsiteX242" fmla="*/ 1487054 w 7232072"/>
              <a:gd name="connsiteY242" fmla="*/ 1302327 h 1584631"/>
              <a:gd name="connsiteX243" fmla="*/ 1431636 w 7232072"/>
              <a:gd name="connsiteY243" fmla="*/ 1283855 h 1584631"/>
              <a:gd name="connsiteX244" fmla="*/ 1394691 w 7232072"/>
              <a:gd name="connsiteY244" fmla="*/ 1200727 h 1584631"/>
              <a:gd name="connsiteX245" fmla="*/ 1385454 w 7232072"/>
              <a:gd name="connsiteY245" fmla="*/ 1173018 h 1584631"/>
              <a:gd name="connsiteX246" fmla="*/ 1394691 w 7232072"/>
              <a:gd name="connsiteY246" fmla="*/ 738909 h 1584631"/>
              <a:gd name="connsiteX247" fmla="*/ 1422400 w 7232072"/>
              <a:gd name="connsiteY247" fmla="*/ 637309 h 1584631"/>
              <a:gd name="connsiteX248" fmla="*/ 1450109 w 7232072"/>
              <a:gd name="connsiteY248" fmla="*/ 618836 h 1584631"/>
              <a:gd name="connsiteX249" fmla="*/ 1459345 w 7232072"/>
              <a:gd name="connsiteY249" fmla="*/ 591127 h 1584631"/>
              <a:gd name="connsiteX250" fmla="*/ 1496291 w 7232072"/>
              <a:gd name="connsiteY250" fmla="*/ 581891 h 1584631"/>
              <a:gd name="connsiteX251" fmla="*/ 1551709 w 7232072"/>
              <a:gd name="connsiteY251" fmla="*/ 563418 h 1584631"/>
              <a:gd name="connsiteX252" fmla="*/ 1579418 w 7232072"/>
              <a:gd name="connsiteY252" fmla="*/ 554182 h 1584631"/>
              <a:gd name="connsiteX253" fmla="*/ 1671781 w 7232072"/>
              <a:gd name="connsiteY253" fmla="*/ 544946 h 1584631"/>
              <a:gd name="connsiteX254" fmla="*/ 1764145 w 7232072"/>
              <a:gd name="connsiteY254" fmla="*/ 554182 h 1584631"/>
              <a:gd name="connsiteX255" fmla="*/ 1801091 w 7232072"/>
              <a:gd name="connsiteY255" fmla="*/ 609600 h 1584631"/>
              <a:gd name="connsiteX256" fmla="*/ 1791854 w 7232072"/>
              <a:gd name="connsiteY256" fmla="*/ 665018 h 1584631"/>
              <a:gd name="connsiteX257" fmla="*/ 1764145 w 7232072"/>
              <a:gd name="connsiteY257" fmla="*/ 674255 h 1584631"/>
              <a:gd name="connsiteX258" fmla="*/ 1459345 w 7232072"/>
              <a:gd name="connsiteY258" fmla="*/ 665018 h 1584631"/>
              <a:gd name="connsiteX259" fmla="*/ 1431636 w 7232072"/>
              <a:gd name="connsiteY259" fmla="*/ 655782 h 1584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</a:cxnLst>
            <a:rect l="l" t="t" r="r" b="b"/>
            <a:pathLst>
              <a:path w="7232072" h="1584631">
                <a:moveTo>
                  <a:pt x="0" y="720436"/>
                </a:moveTo>
                <a:cubicBezTo>
                  <a:pt x="4540" y="665959"/>
                  <a:pt x="-1042" y="627422"/>
                  <a:pt x="18472" y="581891"/>
                </a:cubicBezTo>
                <a:cubicBezTo>
                  <a:pt x="23896" y="569236"/>
                  <a:pt x="27209" y="554682"/>
                  <a:pt x="36945" y="544946"/>
                </a:cubicBezTo>
                <a:cubicBezTo>
                  <a:pt x="56178" y="525713"/>
                  <a:pt x="124680" y="477987"/>
                  <a:pt x="157018" y="461818"/>
                </a:cubicBezTo>
                <a:cubicBezTo>
                  <a:pt x="165726" y="457464"/>
                  <a:pt x="175611" y="456000"/>
                  <a:pt x="184727" y="452582"/>
                </a:cubicBezTo>
                <a:cubicBezTo>
                  <a:pt x="200251" y="446760"/>
                  <a:pt x="215028" y="438873"/>
                  <a:pt x="230909" y="434109"/>
                </a:cubicBezTo>
                <a:cubicBezTo>
                  <a:pt x="245946" y="429598"/>
                  <a:pt x="261861" y="428681"/>
                  <a:pt x="277091" y="424873"/>
                </a:cubicBezTo>
                <a:cubicBezTo>
                  <a:pt x="286536" y="422512"/>
                  <a:pt x="295162" y="417013"/>
                  <a:pt x="304800" y="415636"/>
                </a:cubicBezTo>
                <a:cubicBezTo>
                  <a:pt x="358091" y="408023"/>
                  <a:pt x="513916" y="399680"/>
                  <a:pt x="554181" y="397164"/>
                </a:cubicBezTo>
                <a:lnTo>
                  <a:pt x="969818" y="415636"/>
                </a:lnTo>
                <a:cubicBezTo>
                  <a:pt x="982488" y="416412"/>
                  <a:pt x="994877" y="420416"/>
                  <a:pt x="1006763" y="424873"/>
                </a:cubicBezTo>
                <a:cubicBezTo>
                  <a:pt x="1189288" y="493322"/>
                  <a:pt x="933866" y="406733"/>
                  <a:pt x="1071418" y="452582"/>
                </a:cubicBezTo>
                <a:cubicBezTo>
                  <a:pt x="1146197" y="502435"/>
                  <a:pt x="1046610" y="440530"/>
                  <a:pt x="1136072" y="480291"/>
                </a:cubicBezTo>
                <a:cubicBezTo>
                  <a:pt x="1152477" y="487582"/>
                  <a:pt x="1165911" y="500571"/>
                  <a:pt x="1182254" y="508000"/>
                </a:cubicBezTo>
                <a:cubicBezTo>
                  <a:pt x="1219266" y="524824"/>
                  <a:pt x="1242508" y="522010"/>
                  <a:pt x="1274618" y="544946"/>
                </a:cubicBezTo>
                <a:cubicBezTo>
                  <a:pt x="1285247" y="552538"/>
                  <a:pt x="1292292" y="564293"/>
                  <a:pt x="1302327" y="572655"/>
                </a:cubicBezTo>
                <a:cubicBezTo>
                  <a:pt x="1310855" y="579761"/>
                  <a:pt x="1321508" y="584021"/>
                  <a:pt x="1330036" y="591127"/>
                </a:cubicBezTo>
                <a:cubicBezTo>
                  <a:pt x="1340071" y="599489"/>
                  <a:pt x="1347710" y="610474"/>
                  <a:pt x="1357745" y="618836"/>
                </a:cubicBezTo>
                <a:cubicBezTo>
                  <a:pt x="1366273" y="625943"/>
                  <a:pt x="1375525" y="632344"/>
                  <a:pt x="1385454" y="637309"/>
                </a:cubicBezTo>
                <a:cubicBezTo>
                  <a:pt x="1424786" y="656976"/>
                  <a:pt x="1403817" y="633256"/>
                  <a:pt x="1440872" y="665018"/>
                </a:cubicBezTo>
                <a:cubicBezTo>
                  <a:pt x="1454096" y="676352"/>
                  <a:pt x="1463327" y="692303"/>
                  <a:pt x="1477818" y="701964"/>
                </a:cubicBezTo>
                <a:cubicBezTo>
                  <a:pt x="1494271" y="712932"/>
                  <a:pt x="1531037" y="721722"/>
                  <a:pt x="1551709" y="729673"/>
                </a:cubicBezTo>
                <a:cubicBezTo>
                  <a:pt x="1582658" y="741577"/>
                  <a:pt x="1616482" y="748225"/>
                  <a:pt x="1644072" y="766618"/>
                </a:cubicBezTo>
                <a:cubicBezTo>
                  <a:pt x="1662545" y="778933"/>
                  <a:pt x="1678877" y="795319"/>
                  <a:pt x="1699491" y="803564"/>
                </a:cubicBezTo>
                <a:cubicBezTo>
                  <a:pt x="1714885" y="809721"/>
                  <a:pt x="1730148" y="816215"/>
                  <a:pt x="1745672" y="822036"/>
                </a:cubicBezTo>
                <a:cubicBezTo>
                  <a:pt x="1754788" y="825455"/>
                  <a:pt x="1764870" y="826545"/>
                  <a:pt x="1773381" y="831273"/>
                </a:cubicBezTo>
                <a:cubicBezTo>
                  <a:pt x="1792789" y="842055"/>
                  <a:pt x="1808942" y="858289"/>
                  <a:pt x="1828800" y="868218"/>
                </a:cubicBezTo>
                <a:lnTo>
                  <a:pt x="1902691" y="905164"/>
                </a:lnTo>
                <a:cubicBezTo>
                  <a:pt x="1929978" y="918808"/>
                  <a:pt x="1956339" y="933265"/>
                  <a:pt x="1985818" y="942109"/>
                </a:cubicBezTo>
                <a:cubicBezTo>
                  <a:pt x="2000855" y="946620"/>
                  <a:pt x="2016606" y="948267"/>
                  <a:pt x="2032000" y="951346"/>
                </a:cubicBezTo>
                <a:cubicBezTo>
                  <a:pt x="2044315" y="960582"/>
                  <a:pt x="2054878" y="972803"/>
                  <a:pt x="2068945" y="979055"/>
                </a:cubicBezTo>
                <a:cubicBezTo>
                  <a:pt x="2083291" y="985431"/>
                  <a:pt x="2100090" y="983780"/>
                  <a:pt x="2115127" y="988291"/>
                </a:cubicBezTo>
                <a:cubicBezTo>
                  <a:pt x="2223917" y="1020928"/>
                  <a:pt x="2085630" y="997304"/>
                  <a:pt x="2235200" y="1016000"/>
                </a:cubicBezTo>
                <a:lnTo>
                  <a:pt x="3325091" y="997527"/>
                </a:lnTo>
                <a:cubicBezTo>
                  <a:pt x="3346855" y="997005"/>
                  <a:pt x="3368532" y="993186"/>
                  <a:pt x="3389745" y="988291"/>
                </a:cubicBezTo>
                <a:cubicBezTo>
                  <a:pt x="3408718" y="983913"/>
                  <a:pt x="3426690" y="975976"/>
                  <a:pt x="3445163" y="969818"/>
                </a:cubicBezTo>
                <a:cubicBezTo>
                  <a:pt x="3484909" y="956569"/>
                  <a:pt x="3463434" y="962941"/>
                  <a:pt x="3509818" y="951346"/>
                </a:cubicBezTo>
                <a:cubicBezTo>
                  <a:pt x="3534448" y="939031"/>
                  <a:pt x="3564237" y="933872"/>
                  <a:pt x="3583709" y="914400"/>
                </a:cubicBezTo>
                <a:cubicBezTo>
                  <a:pt x="3627538" y="870571"/>
                  <a:pt x="3604132" y="882963"/>
                  <a:pt x="3648363" y="868218"/>
                </a:cubicBezTo>
                <a:cubicBezTo>
                  <a:pt x="3657599" y="858982"/>
                  <a:pt x="3667710" y="850544"/>
                  <a:pt x="3676072" y="840509"/>
                </a:cubicBezTo>
                <a:cubicBezTo>
                  <a:pt x="3683179" y="831981"/>
                  <a:pt x="3686696" y="820649"/>
                  <a:pt x="3694545" y="812800"/>
                </a:cubicBezTo>
                <a:cubicBezTo>
                  <a:pt x="3735090" y="772256"/>
                  <a:pt x="3722491" y="798083"/>
                  <a:pt x="3759200" y="766618"/>
                </a:cubicBezTo>
                <a:cubicBezTo>
                  <a:pt x="3772423" y="755284"/>
                  <a:pt x="3783038" y="741141"/>
                  <a:pt x="3796145" y="729673"/>
                </a:cubicBezTo>
                <a:cubicBezTo>
                  <a:pt x="3807730" y="719536"/>
                  <a:pt x="3821403" y="711982"/>
                  <a:pt x="3833091" y="701964"/>
                </a:cubicBezTo>
                <a:cubicBezTo>
                  <a:pt x="3903461" y="641648"/>
                  <a:pt x="3815514" y="710305"/>
                  <a:pt x="3888509" y="637309"/>
                </a:cubicBezTo>
                <a:cubicBezTo>
                  <a:pt x="3914980" y="610838"/>
                  <a:pt x="3913878" y="624624"/>
                  <a:pt x="3943927" y="609600"/>
                </a:cubicBezTo>
                <a:cubicBezTo>
                  <a:pt x="3959984" y="601572"/>
                  <a:pt x="3973441" y="588558"/>
                  <a:pt x="3990109" y="581891"/>
                </a:cubicBezTo>
                <a:cubicBezTo>
                  <a:pt x="4004685" y="576061"/>
                  <a:pt x="4021061" y="576463"/>
                  <a:pt x="4036291" y="572655"/>
                </a:cubicBezTo>
                <a:cubicBezTo>
                  <a:pt x="4045736" y="570294"/>
                  <a:pt x="4054496" y="565530"/>
                  <a:pt x="4064000" y="563418"/>
                </a:cubicBezTo>
                <a:cubicBezTo>
                  <a:pt x="4105455" y="554206"/>
                  <a:pt x="4162532" y="549392"/>
                  <a:pt x="4202545" y="544946"/>
                </a:cubicBezTo>
                <a:cubicBezTo>
                  <a:pt x="4380498" y="500455"/>
                  <a:pt x="4254666" y="528478"/>
                  <a:pt x="4682836" y="544946"/>
                </a:cubicBezTo>
                <a:cubicBezTo>
                  <a:pt x="4703249" y="545731"/>
                  <a:pt x="4727663" y="558461"/>
                  <a:pt x="4747491" y="563418"/>
                </a:cubicBezTo>
                <a:cubicBezTo>
                  <a:pt x="4762721" y="567226"/>
                  <a:pt x="4778278" y="569576"/>
                  <a:pt x="4793672" y="572655"/>
                </a:cubicBezTo>
                <a:cubicBezTo>
                  <a:pt x="4802908" y="578812"/>
                  <a:pt x="4811452" y="586163"/>
                  <a:pt x="4821381" y="591127"/>
                </a:cubicBezTo>
                <a:cubicBezTo>
                  <a:pt x="4839744" y="600308"/>
                  <a:pt x="4905739" y="623763"/>
                  <a:pt x="4922981" y="628073"/>
                </a:cubicBezTo>
                <a:cubicBezTo>
                  <a:pt x="4935296" y="631152"/>
                  <a:pt x="4947884" y="633295"/>
                  <a:pt x="4959927" y="637309"/>
                </a:cubicBezTo>
                <a:cubicBezTo>
                  <a:pt x="5051067" y="667689"/>
                  <a:pt x="4961084" y="646777"/>
                  <a:pt x="5052291" y="665018"/>
                </a:cubicBezTo>
                <a:cubicBezTo>
                  <a:pt x="5061527" y="671176"/>
                  <a:pt x="5070071" y="678527"/>
                  <a:pt x="5080000" y="683491"/>
                </a:cubicBezTo>
                <a:cubicBezTo>
                  <a:pt x="5088708" y="687845"/>
                  <a:pt x="5099198" y="687999"/>
                  <a:pt x="5107709" y="692727"/>
                </a:cubicBezTo>
                <a:cubicBezTo>
                  <a:pt x="5127117" y="703509"/>
                  <a:pt x="5144654" y="717358"/>
                  <a:pt x="5163127" y="729673"/>
                </a:cubicBezTo>
                <a:cubicBezTo>
                  <a:pt x="5172363" y="735831"/>
                  <a:pt x="5180067" y="745454"/>
                  <a:pt x="5190836" y="748146"/>
                </a:cubicBezTo>
                <a:lnTo>
                  <a:pt x="5227781" y="757382"/>
                </a:lnTo>
                <a:cubicBezTo>
                  <a:pt x="5384078" y="835529"/>
                  <a:pt x="5212185" y="742282"/>
                  <a:pt x="5310909" y="812800"/>
                </a:cubicBezTo>
                <a:cubicBezTo>
                  <a:pt x="5322113" y="820803"/>
                  <a:pt x="5335070" y="826159"/>
                  <a:pt x="5347854" y="831273"/>
                </a:cubicBezTo>
                <a:cubicBezTo>
                  <a:pt x="5365933" y="838505"/>
                  <a:pt x="5387070" y="838945"/>
                  <a:pt x="5403272" y="849746"/>
                </a:cubicBezTo>
                <a:cubicBezTo>
                  <a:pt x="5426240" y="865058"/>
                  <a:pt x="5441143" y="876647"/>
                  <a:pt x="5467927" y="886691"/>
                </a:cubicBezTo>
                <a:cubicBezTo>
                  <a:pt x="5486883" y="893799"/>
                  <a:pt x="5533508" y="900777"/>
                  <a:pt x="5551054" y="905164"/>
                </a:cubicBezTo>
                <a:cubicBezTo>
                  <a:pt x="5560499" y="907525"/>
                  <a:pt x="5569318" y="912039"/>
                  <a:pt x="5578763" y="914400"/>
                </a:cubicBezTo>
                <a:cubicBezTo>
                  <a:pt x="5593993" y="918207"/>
                  <a:pt x="5609799" y="919505"/>
                  <a:pt x="5624945" y="923636"/>
                </a:cubicBezTo>
                <a:cubicBezTo>
                  <a:pt x="5643731" y="928759"/>
                  <a:pt x="5661087" y="939355"/>
                  <a:pt x="5680363" y="942109"/>
                </a:cubicBezTo>
                <a:lnTo>
                  <a:pt x="5745018" y="951346"/>
                </a:lnTo>
                <a:cubicBezTo>
                  <a:pt x="5759129" y="956990"/>
                  <a:pt x="5799613" y="974231"/>
                  <a:pt x="5818909" y="979055"/>
                </a:cubicBezTo>
                <a:cubicBezTo>
                  <a:pt x="5857928" y="988810"/>
                  <a:pt x="5889086" y="991272"/>
                  <a:pt x="5929745" y="997527"/>
                </a:cubicBezTo>
                <a:cubicBezTo>
                  <a:pt x="5948255" y="1000375"/>
                  <a:pt x="5966690" y="1003685"/>
                  <a:pt x="5985163" y="1006764"/>
                </a:cubicBezTo>
                <a:cubicBezTo>
                  <a:pt x="6179127" y="1003685"/>
                  <a:pt x="6373365" y="1008288"/>
                  <a:pt x="6567054" y="997527"/>
                </a:cubicBezTo>
                <a:cubicBezTo>
                  <a:pt x="6691117" y="990635"/>
                  <a:pt x="6614322" y="976773"/>
                  <a:pt x="6677891" y="951346"/>
                </a:cubicBezTo>
                <a:cubicBezTo>
                  <a:pt x="6731245" y="930005"/>
                  <a:pt x="6741886" y="939950"/>
                  <a:pt x="6788727" y="914400"/>
                </a:cubicBezTo>
                <a:cubicBezTo>
                  <a:pt x="6881777" y="863646"/>
                  <a:pt x="6807129" y="886710"/>
                  <a:pt x="6881091" y="868218"/>
                </a:cubicBezTo>
                <a:cubicBezTo>
                  <a:pt x="6887248" y="858982"/>
                  <a:pt x="6890150" y="846392"/>
                  <a:pt x="6899563" y="840509"/>
                </a:cubicBezTo>
                <a:cubicBezTo>
                  <a:pt x="6916075" y="830189"/>
                  <a:pt x="6954981" y="822036"/>
                  <a:pt x="6954981" y="822036"/>
                </a:cubicBezTo>
                <a:cubicBezTo>
                  <a:pt x="6967296" y="806642"/>
                  <a:pt x="6976959" y="788684"/>
                  <a:pt x="6991927" y="775855"/>
                </a:cubicBezTo>
                <a:cubicBezTo>
                  <a:pt x="6999319" y="769519"/>
                  <a:pt x="7011183" y="771449"/>
                  <a:pt x="7019636" y="766618"/>
                </a:cubicBezTo>
                <a:cubicBezTo>
                  <a:pt x="7033001" y="758980"/>
                  <a:pt x="7043527" y="747068"/>
                  <a:pt x="7056581" y="738909"/>
                </a:cubicBezTo>
                <a:cubicBezTo>
                  <a:pt x="7068257" y="731611"/>
                  <a:pt x="7081572" y="727267"/>
                  <a:pt x="7093527" y="720436"/>
                </a:cubicBezTo>
                <a:cubicBezTo>
                  <a:pt x="7103165" y="714929"/>
                  <a:pt x="7112000" y="708121"/>
                  <a:pt x="7121236" y="701964"/>
                </a:cubicBezTo>
                <a:cubicBezTo>
                  <a:pt x="7163646" y="638350"/>
                  <a:pt x="7109462" y="715701"/>
                  <a:pt x="7176654" y="637309"/>
                </a:cubicBezTo>
                <a:cubicBezTo>
                  <a:pt x="7189151" y="622729"/>
                  <a:pt x="7207048" y="589034"/>
                  <a:pt x="7213600" y="572655"/>
                </a:cubicBezTo>
                <a:cubicBezTo>
                  <a:pt x="7220832" y="554576"/>
                  <a:pt x="7232072" y="517236"/>
                  <a:pt x="7232072" y="517236"/>
                </a:cubicBezTo>
                <a:cubicBezTo>
                  <a:pt x="7225915" y="474133"/>
                  <a:pt x="7223572" y="430310"/>
                  <a:pt x="7213600" y="387927"/>
                </a:cubicBezTo>
                <a:cubicBezTo>
                  <a:pt x="7209655" y="371162"/>
                  <a:pt x="7165025" y="328162"/>
                  <a:pt x="7158181" y="323273"/>
                </a:cubicBezTo>
                <a:cubicBezTo>
                  <a:pt x="7150258" y="317614"/>
                  <a:pt x="7139180" y="318390"/>
                  <a:pt x="7130472" y="314036"/>
                </a:cubicBezTo>
                <a:cubicBezTo>
                  <a:pt x="7114415" y="306007"/>
                  <a:pt x="7100348" y="294355"/>
                  <a:pt x="7084291" y="286327"/>
                </a:cubicBezTo>
                <a:cubicBezTo>
                  <a:pt x="7072555" y="280459"/>
                  <a:pt x="7029498" y="269827"/>
                  <a:pt x="7019636" y="267855"/>
                </a:cubicBezTo>
                <a:cubicBezTo>
                  <a:pt x="6987579" y="261443"/>
                  <a:pt x="6930637" y="253821"/>
                  <a:pt x="6899563" y="249382"/>
                </a:cubicBezTo>
                <a:cubicBezTo>
                  <a:pt x="6736387" y="252461"/>
                  <a:pt x="6573030" y="250330"/>
                  <a:pt x="6410036" y="258618"/>
                </a:cubicBezTo>
                <a:cubicBezTo>
                  <a:pt x="6390589" y="259607"/>
                  <a:pt x="6373712" y="273272"/>
                  <a:pt x="6354618" y="277091"/>
                </a:cubicBezTo>
                <a:cubicBezTo>
                  <a:pt x="6298889" y="288236"/>
                  <a:pt x="6323329" y="281362"/>
                  <a:pt x="6280727" y="295564"/>
                </a:cubicBezTo>
                <a:cubicBezTo>
                  <a:pt x="6238380" y="359083"/>
                  <a:pt x="6264843" y="343961"/>
                  <a:pt x="6216072" y="360218"/>
                </a:cubicBezTo>
                <a:cubicBezTo>
                  <a:pt x="6192165" y="384125"/>
                  <a:pt x="6166086" y="413826"/>
                  <a:pt x="6132945" y="424873"/>
                </a:cubicBezTo>
                <a:lnTo>
                  <a:pt x="6105236" y="434109"/>
                </a:lnTo>
                <a:lnTo>
                  <a:pt x="6049818" y="471055"/>
                </a:lnTo>
                <a:lnTo>
                  <a:pt x="6022109" y="489527"/>
                </a:lnTo>
                <a:cubicBezTo>
                  <a:pt x="5980795" y="551497"/>
                  <a:pt x="6029463" y="490782"/>
                  <a:pt x="5975927" y="526473"/>
                </a:cubicBezTo>
                <a:cubicBezTo>
                  <a:pt x="5965059" y="533719"/>
                  <a:pt x="5958253" y="545820"/>
                  <a:pt x="5948218" y="554182"/>
                </a:cubicBezTo>
                <a:cubicBezTo>
                  <a:pt x="5924344" y="574077"/>
                  <a:pt x="5920572" y="572634"/>
                  <a:pt x="5892800" y="581891"/>
                </a:cubicBezTo>
                <a:cubicBezTo>
                  <a:pt x="5886642" y="591127"/>
                  <a:pt x="5882176" y="601751"/>
                  <a:pt x="5874327" y="609600"/>
                </a:cubicBezTo>
                <a:cubicBezTo>
                  <a:pt x="5866478" y="617449"/>
                  <a:pt x="5853928" y="619719"/>
                  <a:pt x="5846618" y="628073"/>
                </a:cubicBezTo>
                <a:cubicBezTo>
                  <a:pt x="5831998" y="644781"/>
                  <a:pt x="5821987" y="665018"/>
                  <a:pt x="5809672" y="683491"/>
                </a:cubicBezTo>
                <a:cubicBezTo>
                  <a:pt x="5802426" y="694359"/>
                  <a:pt x="5791199" y="701964"/>
                  <a:pt x="5781963" y="711200"/>
                </a:cubicBezTo>
                <a:cubicBezTo>
                  <a:pt x="5759360" y="779010"/>
                  <a:pt x="5777260" y="752850"/>
                  <a:pt x="5735781" y="794327"/>
                </a:cubicBezTo>
                <a:lnTo>
                  <a:pt x="5717309" y="849746"/>
                </a:lnTo>
                <a:cubicBezTo>
                  <a:pt x="5714230" y="858982"/>
                  <a:pt x="5714956" y="870571"/>
                  <a:pt x="5708072" y="877455"/>
                </a:cubicBezTo>
                <a:cubicBezTo>
                  <a:pt x="5698836" y="886691"/>
                  <a:pt x="5690398" y="896802"/>
                  <a:pt x="5680363" y="905164"/>
                </a:cubicBezTo>
                <a:cubicBezTo>
                  <a:pt x="5671835" y="912270"/>
                  <a:pt x="5662583" y="918672"/>
                  <a:pt x="5652654" y="923636"/>
                </a:cubicBezTo>
                <a:cubicBezTo>
                  <a:pt x="5643946" y="927990"/>
                  <a:pt x="5634181" y="929794"/>
                  <a:pt x="5624945" y="932873"/>
                </a:cubicBezTo>
                <a:cubicBezTo>
                  <a:pt x="5618787" y="923637"/>
                  <a:pt x="5610980" y="915308"/>
                  <a:pt x="5606472" y="905164"/>
                </a:cubicBezTo>
                <a:cubicBezTo>
                  <a:pt x="5586383" y="859962"/>
                  <a:pt x="5591160" y="854125"/>
                  <a:pt x="5578763" y="812800"/>
                </a:cubicBezTo>
                <a:cubicBezTo>
                  <a:pt x="5573168" y="794149"/>
                  <a:pt x="5568999" y="774798"/>
                  <a:pt x="5560291" y="757382"/>
                </a:cubicBezTo>
                <a:cubicBezTo>
                  <a:pt x="5554133" y="745067"/>
                  <a:pt x="5547242" y="733092"/>
                  <a:pt x="5541818" y="720436"/>
                </a:cubicBezTo>
                <a:cubicBezTo>
                  <a:pt x="5537983" y="711487"/>
                  <a:pt x="5537412" y="701180"/>
                  <a:pt x="5532581" y="692727"/>
                </a:cubicBezTo>
                <a:cubicBezTo>
                  <a:pt x="5495525" y="627881"/>
                  <a:pt x="5512727" y="684655"/>
                  <a:pt x="5486400" y="618836"/>
                </a:cubicBezTo>
                <a:cubicBezTo>
                  <a:pt x="5453428" y="536404"/>
                  <a:pt x="5484993" y="589016"/>
                  <a:pt x="5449454" y="535709"/>
                </a:cubicBezTo>
                <a:cubicBezTo>
                  <a:pt x="5443296" y="517236"/>
                  <a:pt x="5435703" y="499182"/>
                  <a:pt x="5430981" y="480291"/>
                </a:cubicBezTo>
                <a:cubicBezTo>
                  <a:pt x="5424824" y="455661"/>
                  <a:pt x="5426592" y="427524"/>
                  <a:pt x="5412509" y="406400"/>
                </a:cubicBezTo>
                <a:lnTo>
                  <a:pt x="5394036" y="378691"/>
                </a:lnTo>
                <a:cubicBezTo>
                  <a:pt x="5372076" y="312809"/>
                  <a:pt x="5403214" y="392456"/>
                  <a:pt x="5357091" y="323273"/>
                </a:cubicBezTo>
                <a:cubicBezTo>
                  <a:pt x="5301548" y="239960"/>
                  <a:pt x="5402049" y="355056"/>
                  <a:pt x="5329381" y="267855"/>
                </a:cubicBezTo>
                <a:cubicBezTo>
                  <a:pt x="5312014" y="247015"/>
                  <a:pt x="5297080" y="234883"/>
                  <a:pt x="5273963" y="221673"/>
                </a:cubicBezTo>
                <a:cubicBezTo>
                  <a:pt x="5262009" y="214842"/>
                  <a:pt x="5248222" y="211203"/>
                  <a:pt x="5237018" y="203200"/>
                </a:cubicBezTo>
                <a:cubicBezTo>
                  <a:pt x="5176482" y="159959"/>
                  <a:pt x="5241037" y="186067"/>
                  <a:pt x="5181600" y="166255"/>
                </a:cubicBezTo>
                <a:lnTo>
                  <a:pt x="5126181" y="129309"/>
                </a:lnTo>
                <a:cubicBezTo>
                  <a:pt x="5116945" y="123151"/>
                  <a:pt x="5109003" y="114346"/>
                  <a:pt x="5098472" y="110836"/>
                </a:cubicBezTo>
                <a:lnTo>
                  <a:pt x="5070763" y="101600"/>
                </a:lnTo>
                <a:cubicBezTo>
                  <a:pt x="5001198" y="55222"/>
                  <a:pt x="5089609" y="109677"/>
                  <a:pt x="5006109" y="73891"/>
                </a:cubicBezTo>
                <a:cubicBezTo>
                  <a:pt x="4995906" y="69518"/>
                  <a:pt x="4988329" y="60382"/>
                  <a:pt x="4978400" y="55418"/>
                </a:cubicBezTo>
                <a:cubicBezTo>
                  <a:pt x="4969692" y="51064"/>
                  <a:pt x="4959640" y="50017"/>
                  <a:pt x="4950691" y="46182"/>
                </a:cubicBezTo>
                <a:cubicBezTo>
                  <a:pt x="4938035" y="40758"/>
                  <a:pt x="4926529" y="32823"/>
                  <a:pt x="4913745" y="27709"/>
                </a:cubicBezTo>
                <a:cubicBezTo>
                  <a:pt x="4876262" y="12716"/>
                  <a:pt x="4857674" y="9073"/>
                  <a:pt x="4821381" y="0"/>
                </a:cubicBezTo>
                <a:cubicBezTo>
                  <a:pt x="4750569" y="3079"/>
                  <a:pt x="4679656" y="4359"/>
                  <a:pt x="4608945" y="9236"/>
                </a:cubicBezTo>
                <a:cubicBezTo>
                  <a:pt x="4585773" y="10834"/>
                  <a:pt x="4517795" y="23822"/>
                  <a:pt x="4498109" y="36946"/>
                </a:cubicBezTo>
                <a:lnTo>
                  <a:pt x="4442691" y="73891"/>
                </a:lnTo>
                <a:cubicBezTo>
                  <a:pt x="4409375" y="96101"/>
                  <a:pt x="4384869" y="109821"/>
                  <a:pt x="4359563" y="147782"/>
                </a:cubicBezTo>
                <a:cubicBezTo>
                  <a:pt x="4353406" y="157018"/>
                  <a:pt x="4346055" y="165562"/>
                  <a:pt x="4341091" y="175491"/>
                </a:cubicBezTo>
                <a:cubicBezTo>
                  <a:pt x="4336737" y="184199"/>
                  <a:pt x="4337936" y="195597"/>
                  <a:pt x="4331854" y="203200"/>
                </a:cubicBezTo>
                <a:cubicBezTo>
                  <a:pt x="4324919" y="211868"/>
                  <a:pt x="4313381" y="215515"/>
                  <a:pt x="4304145" y="221673"/>
                </a:cubicBezTo>
                <a:cubicBezTo>
                  <a:pt x="4301066" y="230909"/>
                  <a:pt x="4297021" y="239878"/>
                  <a:pt x="4294909" y="249382"/>
                </a:cubicBezTo>
                <a:cubicBezTo>
                  <a:pt x="4273235" y="346914"/>
                  <a:pt x="4297228" y="270132"/>
                  <a:pt x="4276436" y="332509"/>
                </a:cubicBezTo>
                <a:cubicBezTo>
                  <a:pt x="4279841" y="356345"/>
                  <a:pt x="4282011" y="399076"/>
                  <a:pt x="4294909" y="424873"/>
                </a:cubicBezTo>
                <a:cubicBezTo>
                  <a:pt x="4299873" y="434802"/>
                  <a:pt x="4304713" y="445648"/>
                  <a:pt x="4313381" y="452582"/>
                </a:cubicBezTo>
                <a:cubicBezTo>
                  <a:pt x="4320984" y="458664"/>
                  <a:pt x="4331854" y="458739"/>
                  <a:pt x="4341091" y="461818"/>
                </a:cubicBezTo>
                <a:cubicBezTo>
                  <a:pt x="4350327" y="467976"/>
                  <a:pt x="4358656" y="475782"/>
                  <a:pt x="4368800" y="480291"/>
                </a:cubicBezTo>
                <a:cubicBezTo>
                  <a:pt x="4386594" y="488199"/>
                  <a:pt x="4405745" y="492606"/>
                  <a:pt x="4424218" y="498764"/>
                </a:cubicBezTo>
                <a:cubicBezTo>
                  <a:pt x="4490658" y="520911"/>
                  <a:pt x="4407684" y="494039"/>
                  <a:pt x="4488872" y="517236"/>
                </a:cubicBezTo>
                <a:cubicBezTo>
                  <a:pt x="4498233" y="519911"/>
                  <a:pt x="4507345" y="523394"/>
                  <a:pt x="4516581" y="526473"/>
                </a:cubicBezTo>
                <a:cubicBezTo>
                  <a:pt x="4542818" y="605179"/>
                  <a:pt x="4504920" y="484217"/>
                  <a:pt x="4535054" y="665018"/>
                </a:cubicBezTo>
                <a:cubicBezTo>
                  <a:pt x="4538255" y="684225"/>
                  <a:pt x="4553527" y="720436"/>
                  <a:pt x="4553527" y="720436"/>
                </a:cubicBezTo>
                <a:cubicBezTo>
                  <a:pt x="4551505" y="787176"/>
                  <a:pt x="4556981" y="980259"/>
                  <a:pt x="4535054" y="1089891"/>
                </a:cubicBezTo>
                <a:cubicBezTo>
                  <a:pt x="4533145" y="1099438"/>
                  <a:pt x="4528493" y="1108239"/>
                  <a:pt x="4525818" y="1117600"/>
                </a:cubicBezTo>
                <a:cubicBezTo>
                  <a:pt x="4522331" y="1129806"/>
                  <a:pt x="4522258" y="1143192"/>
                  <a:pt x="4516581" y="1154546"/>
                </a:cubicBezTo>
                <a:cubicBezTo>
                  <a:pt x="4506652" y="1174403"/>
                  <a:pt x="4491951" y="1191491"/>
                  <a:pt x="4479636" y="1209964"/>
                </a:cubicBezTo>
                <a:lnTo>
                  <a:pt x="4461163" y="1237673"/>
                </a:lnTo>
                <a:cubicBezTo>
                  <a:pt x="4454250" y="1258414"/>
                  <a:pt x="4442659" y="1294995"/>
                  <a:pt x="4433454" y="1311564"/>
                </a:cubicBezTo>
                <a:cubicBezTo>
                  <a:pt x="4425978" y="1325021"/>
                  <a:pt x="4413501" y="1335212"/>
                  <a:pt x="4405745" y="1348509"/>
                </a:cubicBezTo>
                <a:cubicBezTo>
                  <a:pt x="4352363" y="1440021"/>
                  <a:pt x="4388700" y="1396387"/>
                  <a:pt x="4350327" y="1450109"/>
                </a:cubicBezTo>
                <a:cubicBezTo>
                  <a:pt x="4341379" y="1462636"/>
                  <a:pt x="4334444" y="1477200"/>
                  <a:pt x="4322618" y="1487055"/>
                </a:cubicBezTo>
                <a:cubicBezTo>
                  <a:pt x="4315139" y="1493288"/>
                  <a:pt x="4304145" y="1493212"/>
                  <a:pt x="4294909" y="1496291"/>
                </a:cubicBezTo>
                <a:cubicBezTo>
                  <a:pt x="4276436" y="1514764"/>
                  <a:pt x="4264835" y="1545373"/>
                  <a:pt x="4239491" y="1551709"/>
                </a:cubicBezTo>
                <a:cubicBezTo>
                  <a:pt x="4189188" y="1564286"/>
                  <a:pt x="4213899" y="1555269"/>
                  <a:pt x="4165600" y="1579418"/>
                </a:cubicBezTo>
                <a:cubicBezTo>
                  <a:pt x="3971967" y="1574453"/>
                  <a:pt x="3889168" y="1607392"/>
                  <a:pt x="3749963" y="1551709"/>
                </a:cubicBezTo>
                <a:cubicBezTo>
                  <a:pt x="3737179" y="1546595"/>
                  <a:pt x="3725333" y="1539394"/>
                  <a:pt x="3713018" y="1533236"/>
                </a:cubicBezTo>
                <a:cubicBezTo>
                  <a:pt x="3706860" y="1520921"/>
                  <a:pt x="3703506" y="1506745"/>
                  <a:pt x="3694545" y="1496291"/>
                </a:cubicBezTo>
                <a:cubicBezTo>
                  <a:pt x="3686908" y="1487381"/>
                  <a:pt x="3642870" y="1458762"/>
                  <a:pt x="3629891" y="1450109"/>
                </a:cubicBezTo>
                <a:cubicBezTo>
                  <a:pt x="3623733" y="1440873"/>
                  <a:pt x="3618525" y="1430928"/>
                  <a:pt x="3611418" y="1422400"/>
                </a:cubicBezTo>
                <a:cubicBezTo>
                  <a:pt x="3603056" y="1412365"/>
                  <a:pt x="3590190" y="1406032"/>
                  <a:pt x="3583709" y="1394691"/>
                </a:cubicBezTo>
                <a:cubicBezTo>
                  <a:pt x="3577411" y="1383670"/>
                  <a:pt x="3578929" y="1369632"/>
                  <a:pt x="3574472" y="1357746"/>
                </a:cubicBezTo>
                <a:cubicBezTo>
                  <a:pt x="3569637" y="1344854"/>
                  <a:pt x="3560835" y="1333692"/>
                  <a:pt x="3556000" y="1320800"/>
                </a:cubicBezTo>
                <a:cubicBezTo>
                  <a:pt x="3530061" y="1251630"/>
                  <a:pt x="3570105" y="1314979"/>
                  <a:pt x="3519054" y="1246909"/>
                </a:cubicBezTo>
                <a:cubicBezTo>
                  <a:pt x="3515975" y="1237673"/>
                  <a:pt x="3511930" y="1228704"/>
                  <a:pt x="3509818" y="1219200"/>
                </a:cubicBezTo>
                <a:cubicBezTo>
                  <a:pt x="3488144" y="1121668"/>
                  <a:pt x="3512137" y="1198450"/>
                  <a:pt x="3491345" y="1136073"/>
                </a:cubicBezTo>
                <a:cubicBezTo>
                  <a:pt x="3494424" y="1096049"/>
                  <a:pt x="3495602" y="1055833"/>
                  <a:pt x="3500581" y="1016000"/>
                </a:cubicBezTo>
                <a:cubicBezTo>
                  <a:pt x="3501789" y="1006339"/>
                  <a:pt x="3502934" y="995175"/>
                  <a:pt x="3509818" y="988291"/>
                </a:cubicBezTo>
                <a:cubicBezTo>
                  <a:pt x="3525517" y="972592"/>
                  <a:pt x="3565236" y="951346"/>
                  <a:pt x="3565236" y="951346"/>
                </a:cubicBezTo>
                <a:cubicBezTo>
                  <a:pt x="3663757" y="954425"/>
                  <a:pt x="3762553" y="952616"/>
                  <a:pt x="3860800" y="960582"/>
                </a:cubicBezTo>
                <a:cubicBezTo>
                  <a:pt x="3894691" y="963330"/>
                  <a:pt x="3912914" y="978549"/>
                  <a:pt x="3925454" y="1006764"/>
                </a:cubicBezTo>
                <a:cubicBezTo>
                  <a:pt x="3933362" y="1024558"/>
                  <a:pt x="3943927" y="1062182"/>
                  <a:pt x="3943927" y="1062182"/>
                </a:cubicBezTo>
                <a:cubicBezTo>
                  <a:pt x="3940848" y="1108364"/>
                  <a:pt x="3950692" y="1157297"/>
                  <a:pt x="3934691" y="1200727"/>
                </a:cubicBezTo>
                <a:cubicBezTo>
                  <a:pt x="3927016" y="1221560"/>
                  <a:pt x="3897745" y="1225358"/>
                  <a:pt x="3879272" y="1237673"/>
                </a:cubicBezTo>
                <a:lnTo>
                  <a:pt x="3851563" y="1256146"/>
                </a:lnTo>
                <a:cubicBezTo>
                  <a:pt x="3844268" y="1255585"/>
                  <a:pt x="3720627" y="1250917"/>
                  <a:pt x="3685309" y="1237673"/>
                </a:cubicBezTo>
                <a:cubicBezTo>
                  <a:pt x="3674915" y="1233775"/>
                  <a:pt x="3666836" y="1225358"/>
                  <a:pt x="3657600" y="1219200"/>
                </a:cubicBezTo>
                <a:cubicBezTo>
                  <a:pt x="3644087" y="1198931"/>
                  <a:pt x="3628466" y="1177982"/>
                  <a:pt x="3620654" y="1154546"/>
                </a:cubicBezTo>
                <a:cubicBezTo>
                  <a:pt x="3615690" y="1139653"/>
                  <a:pt x="3616930" y="1123063"/>
                  <a:pt x="3611418" y="1108364"/>
                </a:cubicBezTo>
                <a:cubicBezTo>
                  <a:pt x="3607520" y="1097970"/>
                  <a:pt x="3598453" y="1090293"/>
                  <a:pt x="3592945" y="1080655"/>
                </a:cubicBezTo>
                <a:cubicBezTo>
                  <a:pt x="3583287" y="1063754"/>
                  <a:pt x="3571000" y="1031001"/>
                  <a:pt x="3556000" y="1016000"/>
                </a:cubicBezTo>
                <a:cubicBezTo>
                  <a:pt x="3548151" y="1008150"/>
                  <a:pt x="3537527" y="1003685"/>
                  <a:pt x="3528291" y="997527"/>
                </a:cubicBezTo>
                <a:cubicBezTo>
                  <a:pt x="3525212" y="988291"/>
                  <a:pt x="3523408" y="978526"/>
                  <a:pt x="3519054" y="969818"/>
                </a:cubicBezTo>
                <a:cubicBezTo>
                  <a:pt x="3514089" y="959889"/>
                  <a:pt x="3507033" y="951142"/>
                  <a:pt x="3500581" y="942109"/>
                </a:cubicBezTo>
                <a:cubicBezTo>
                  <a:pt x="3485087" y="920418"/>
                  <a:pt x="3466742" y="894239"/>
                  <a:pt x="3445163" y="877455"/>
                </a:cubicBezTo>
                <a:cubicBezTo>
                  <a:pt x="3427638" y="863825"/>
                  <a:pt x="3410807" y="847530"/>
                  <a:pt x="3389745" y="840509"/>
                </a:cubicBezTo>
                <a:cubicBezTo>
                  <a:pt x="3348974" y="826919"/>
                  <a:pt x="3370744" y="835627"/>
                  <a:pt x="3325091" y="812800"/>
                </a:cubicBezTo>
                <a:cubicBezTo>
                  <a:pt x="3318933" y="800485"/>
                  <a:pt x="3316354" y="785591"/>
                  <a:pt x="3306618" y="775855"/>
                </a:cubicBezTo>
                <a:cubicBezTo>
                  <a:pt x="3296882" y="766119"/>
                  <a:pt x="3281627" y="764213"/>
                  <a:pt x="3269672" y="757382"/>
                </a:cubicBezTo>
                <a:cubicBezTo>
                  <a:pt x="3260034" y="751874"/>
                  <a:pt x="3251601" y="744417"/>
                  <a:pt x="3241963" y="738909"/>
                </a:cubicBezTo>
                <a:cubicBezTo>
                  <a:pt x="3230009" y="732078"/>
                  <a:pt x="3217054" y="727123"/>
                  <a:pt x="3205018" y="720436"/>
                </a:cubicBezTo>
                <a:cubicBezTo>
                  <a:pt x="3189325" y="711718"/>
                  <a:pt x="3175241" y="700018"/>
                  <a:pt x="3158836" y="692727"/>
                </a:cubicBezTo>
                <a:cubicBezTo>
                  <a:pt x="3147236" y="687572"/>
                  <a:pt x="3134097" y="686978"/>
                  <a:pt x="3121891" y="683491"/>
                </a:cubicBezTo>
                <a:cubicBezTo>
                  <a:pt x="3112529" y="680816"/>
                  <a:pt x="3103418" y="677334"/>
                  <a:pt x="3094181" y="674255"/>
                </a:cubicBezTo>
                <a:cubicBezTo>
                  <a:pt x="3010136" y="611219"/>
                  <a:pt x="3050160" y="626303"/>
                  <a:pt x="2983345" y="609600"/>
                </a:cubicBezTo>
                <a:cubicBezTo>
                  <a:pt x="2977187" y="600364"/>
                  <a:pt x="2973400" y="588998"/>
                  <a:pt x="2964872" y="581891"/>
                </a:cubicBezTo>
                <a:cubicBezTo>
                  <a:pt x="2942412" y="563175"/>
                  <a:pt x="2917461" y="561747"/>
                  <a:pt x="2890981" y="554182"/>
                </a:cubicBezTo>
                <a:cubicBezTo>
                  <a:pt x="2881620" y="551507"/>
                  <a:pt x="2872508" y="548025"/>
                  <a:pt x="2863272" y="544946"/>
                </a:cubicBezTo>
                <a:cubicBezTo>
                  <a:pt x="2782328" y="463999"/>
                  <a:pt x="2885001" y="563052"/>
                  <a:pt x="2807854" y="498764"/>
                </a:cubicBezTo>
                <a:cubicBezTo>
                  <a:pt x="2770821" y="467904"/>
                  <a:pt x="2792266" y="474308"/>
                  <a:pt x="2752436" y="452582"/>
                </a:cubicBezTo>
                <a:cubicBezTo>
                  <a:pt x="2728261" y="439395"/>
                  <a:pt x="2700575" y="432159"/>
                  <a:pt x="2678545" y="415636"/>
                </a:cubicBezTo>
                <a:cubicBezTo>
                  <a:pt x="2633811" y="382085"/>
                  <a:pt x="2656204" y="392795"/>
                  <a:pt x="2613891" y="378691"/>
                </a:cubicBezTo>
                <a:cubicBezTo>
                  <a:pt x="2604654" y="372533"/>
                  <a:pt x="2596325" y="364726"/>
                  <a:pt x="2586181" y="360218"/>
                </a:cubicBezTo>
                <a:cubicBezTo>
                  <a:pt x="2528757" y="334697"/>
                  <a:pt x="2506682" y="339338"/>
                  <a:pt x="2438400" y="332509"/>
                </a:cubicBezTo>
                <a:cubicBezTo>
                  <a:pt x="2364509" y="338667"/>
                  <a:pt x="2290421" y="342794"/>
                  <a:pt x="2216727" y="350982"/>
                </a:cubicBezTo>
                <a:cubicBezTo>
                  <a:pt x="2207051" y="352057"/>
                  <a:pt x="2198379" y="357543"/>
                  <a:pt x="2189018" y="360218"/>
                </a:cubicBezTo>
                <a:cubicBezTo>
                  <a:pt x="2176812" y="363705"/>
                  <a:pt x="2164387" y="366376"/>
                  <a:pt x="2152072" y="369455"/>
                </a:cubicBezTo>
                <a:cubicBezTo>
                  <a:pt x="2133599" y="381770"/>
                  <a:pt x="2103674" y="385338"/>
                  <a:pt x="2096654" y="406400"/>
                </a:cubicBezTo>
                <a:cubicBezTo>
                  <a:pt x="2093575" y="415636"/>
                  <a:pt x="2093651" y="426630"/>
                  <a:pt x="2087418" y="434109"/>
                </a:cubicBezTo>
                <a:cubicBezTo>
                  <a:pt x="2077563" y="445935"/>
                  <a:pt x="2062160" y="451800"/>
                  <a:pt x="2050472" y="461818"/>
                </a:cubicBezTo>
                <a:cubicBezTo>
                  <a:pt x="2040554" y="470319"/>
                  <a:pt x="2031999" y="480291"/>
                  <a:pt x="2022763" y="489527"/>
                </a:cubicBezTo>
                <a:cubicBezTo>
                  <a:pt x="1999423" y="559550"/>
                  <a:pt x="2015975" y="529369"/>
                  <a:pt x="1976581" y="581891"/>
                </a:cubicBezTo>
                <a:cubicBezTo>
                  <a:pt x="1973502" y="594206"/>
                  <a:pt x="1972345" y="607168"/>
                  <a:pt x="1967345" y="618836"/>
                </a:cubicBezTo>
                <a:cubicBezTo>
                  <a:pt x="1962972" y="629039"/>
                  <a:pt x="1952770" y="636152"/>
                  <a:pt x="1948872" y="646546"/>
                </a:cubicBezTo>
                <a:cubicBezTo>
                  <a:pt x="1943360" y="661245"/>
                  <a:pt x="1943443" y="677497"/>
                  <a:pt x="1939636" y="692727"/>
                </a:cubicBezTo>
                <a:cubicBezTo>
                  <a:pt x="1937275" y="702172"/>
                  <a:pt x="1933479" y="711200"/>
                  <a:pt x="1930400" y="720436"/>
                </a:cubicBezTo>
                <a:cubicBezTo>
                  <a:pt x="1927321" y="745066"/>
                  <a:pt x="1925603" y="769905"/>
                  <a:pt x="1921163" y="794327"/>
                </a:cubicBezTo>
                <a:cubicBezTo>
                  <a:pt x="1919421" y="803906"/>
                  <a:pt x="1914288" y="812591"/>
                  <a:pt x="1911927" y="822036"/>
                </a:cubicBezTo>
                <a:cubicBezTo>
                  <a:pt x="1908120" y="837266"/>
                  <a:pt x="1905499" y="852772"/>
                  <a:pt x="1902691" y="868218"/>
                </a:cubicBezTo>
                <a:cubicBezTo>
                  <a:pt x="1899341" y="886643"/>
                  <a:pt x="1897127" y="905272"/>
                  <a:pt x="1893454" y="923636"/>
                </a:cubicBezTo>
                <a:cubicBezTo>
                  <a:pt x="1886473" y="958542"/>
                  <a:pt x="1877530" y="980645"/>
                  <a:pt x="1865745" y="1016000"/>
                </a:cubicBezTo>
                <a:cubicBezTo>
                  <a:pt x="1862666" y="1025236"/>
                  <a:pt x="1861910" y="1035608"/>
                  <a:pt x="1856509" y="1043709"/>
                </a:cubicBezTo>
                <a:lnTo>
                  <a:pt x="1838036" y="1071418"/>
                </a:lnTo>
                <a:cubicBezTo>
                  <a:pt x="1814820" y="1141068"/>
                  <a:pt x="1846138" y="1055213"/>
                  <a:pt x="1810327" y="1126836"/>
                </a:cubicBezTo>
                <a:cubicBezTo>
                  <a:pt x="1805973" y="1135544"/>
                  <a:pt x="1807068" y="1146861"/>
                  <a:pt x="1801091" y="1154546"/>
                </a:cubicBezTo>
                <a:cubicBezTo>
                  <a:pt x="1759755" y="1207692"/>
                  <a:pt x="1758090" y="1199774"/>
                  <a:pt x="1717963" y="1228436"/>
                </a:cubicBezTo>
                <a:cubicBezTo>
                  <a:pt x="1705436" y="1237384"/>
                  <a:pt x="1693629" y="1247318"/>
                  <a:pt x="1681018" y="1256146"/>
                </a:cubicBezTo>
                <a:cubicBezTo>
                  <a:pt x="1662830" y="1268878"/>
                  <a:pt x="1646662" y="1286070"/>
                  <a:pt x="1625600" y="1293091"/>
                </a:cubicBezTo>
                <a:lnTo>
                  <a:pt x="1570181" y="1311564"/>
                </a:lnTo>
                <a:cubicBezTo>
                  <a:pt x="1542472" y="1308485"/>
                  <a:pt x="1514392" y="1307795"/>
                  <a:pt x="1487054" y="1302327"/>
                </a:cubicBezTo>
                <a:cubicBezTo>
                  <a:pt x="1467960" y="1298508"/>
                  <a:pt x="1431636" y="1283855"/>
                  <a:pt x="1431636" y="1283855"/>
                </a:cubicBezTo>
                <a:cubicBezTo>
                  <a:pt x="1402361" y="1239943"/>
                  <a:pt x="1416675" y="1266680"/>
                  <a:pt x="1394691" y="1200727"/>
                </a:cubicBezTo>
                <a:lnTo>
                  <a:pt x="1385454" y="1173018"/>
                </a:lnTo>
                <a:cubicBezTo>
                  <a:pt x="1388533" y="1028315"/>
                  <a:pt x="1389128" y="883538"/>
                  <a:pt x="1394691" y="738909"/>
                </a:cubicBezTo>
                <a:cubicBezTo>
                  <a:pt x="1395184" y="726097"/>
                  <a:pt x="1414543" y="642547"/>
                  <a:pt x="1422400" y="637309"/>
                </a:cubicBezTo>
                <a:lnTo>
                  <a:pt x="1450109" y="618836"/>
                </a:lnTo>
                <a:cubicBezTo>
                  <a:pt x="1453188" y="609600"/>
                  <a:pt x="1451742" y="597209"/>
                  <a:pt x="1459345" y="591127"/>
                </a:cubicBezTo>
                <a:cubicBezTo>
                  <a:pt x="1469258" y="583197"/>
                  <a:pt x="1484132" y="585539"/>
                  <a:pt x="1496291" y="581891"/>
                </a:cubicBezTo>
                <a:cubicBezTo>
                  <a:pt x="1514942" y="576296"/>
                  <a:pt x="1533236" y="569576"/>
                  <a:pt x="1551709" y="563418"/>
                </a:cubicBezTo>
                <a:cubicBezTo>
                  <a:pt x="1560945" y="560339"/>
                  <a:pt x="1569730" y="555151"/>
                  <a:pt x="1579418" y="554182"/>
                </a:cubicBezTo>
                <a:lnTo>
                  <a:pt x="1671781" y="544946"/>
                </a:lnTo>
                <a:cubicBezTo>
                  <a:pt x="1702569" y="548025"/>
                  <a:pt x="1736470" y="540345"/>
                  <a:pt x="1764145" y="554182"/>
                </a:cubicBezTo>
                <a:cubicBezTo>
                  <a:pt x="1784003" y="564111"/>
                  <a:pt x="1801091" y="609600"/>
                  <a:pt x="1801091" y="609600"/>
                </a:cubicBezTo>
                <a:cubicBezTo>
                  <a:pt x="1798012" y="628073"/>
                  <a:pt x="1801146" y="648758"/>
                  <a:pt x="1791854" y="665018"/>
                </a:cubicBezTo>
                <a:cubicBezTo>
                  <a:pt x="1787024" y="673471"/>
                  <a:pt x="1773881" y="674255"/>
                  <a:pt x="1764145" y="674255"/>
                </a:cubicBezTo>
                <a:cubicBezTo>
                  <a:pt x="1662498" y="674255"/>
                  <a:pt x="1560945" y="668097"/>
                  <a:pt x="1459345" y="665018"/>
                </a:cubicBezTo>
                <a:lnTo>
                  <a:pt x="1431636" y="655782"/>
                </a:lnTo>
              </a:path>
            </a:pathLst>
          </a:custGeom>
          <a:noFill/>
          <a:ln w="666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25400" contourW="69850">
            <a:bevelT w="69850" h="171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027566" y="376299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025485" y="212383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955872" y="263974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690891" y="308607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391534" y="353198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956912" y="381737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462188" y="384765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504424" y="178334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782875" y="134267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229717" y="134136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688702" y="138128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991617" y="167266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393475" y="255997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27058" y="299761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692769" y="353198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888340" y="300364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947522" y="255997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225973" y="212383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681603" y="138659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771460" y="95763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082846" y="50820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672684" y="666045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040234" y="1061115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298719" y="156338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326217" y="2099015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739103" y="275477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363182" y="242961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910685" y="224429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649556" y="181555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079992" y="384765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047825" y="327501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044167" y="279205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14199" y="262701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490120" y="232636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856654" y="498643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179459" y="322767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995880" y="444425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635085" y="503803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796818" y="554884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278199" y="581960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684059" y="554884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898588" y="306984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178506" y="429325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898587" y="465050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59362" y="411771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495859" y="464343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614078" y="386575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046288" y="382520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402825" y="410326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622826" y="364201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129786" y="386575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631769" y="241468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022092" y="283750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344375" y="330943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512696" y="168773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988705" y="1625505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357492" y="200341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158920" y="354335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219541" y="307709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272862" y="259779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341033" y="214400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649943" y="386575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368971" y="400225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376510" y="449267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687823" y="488367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966274" y="451518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046044" y="401686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179456" y="385358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660220" y="232636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425015" y="267062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795390" y="312910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384439" y="306521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385743" y="351143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136752" y="181657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659279" y="187054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060651" y="212383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958265" y="260358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34544" y="277039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415927" y="228689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19076" y="194117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1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19564" y="1884218"/>
            <a:ext cx="498763" cy="508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52510" y="240607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18365" y="215207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117567" y="459692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89807" y="1908531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455891" y="3154218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745184" y="399062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114703" y="3388780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412184" y="164407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7082732" y="4882948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806605" y="855354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12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8557496" y="2138218"/>
            <a:ext cx="543337" cy="521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4028606" y="286141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13</a:t>
            </a:r>
            <a:endParaRPr lang="en-US" sz="1200" dirty="0"/>
          </a:p>
        </p:txBody>
      </p:sp>
      <p:cxnSp>
        <p:nvCxnSpPr>
          <p:cNvPr id="18" name="Straight Connector 17"/>
          <p:cNvCxnSpPr>
            <a:stCxn id="4" idx="6"/>
            <a:endCxn id="8" idx="2"/>
          </p:cNvCxnSpPr>
          <p:nvPr/>
        </p:nvCxnSpPr>
        <p:spPr>
          <a:xfrm>
            <a:off x="2318327" y="2138218"/>
            <a:ext cx="1171480" cy="24313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6"/>
            <a:endCxn id="5" idx="2"/>
          </p:cNvCxnSpPr>
          <p:nvPr/>
        </p:nvCxnSpPr>
        <p:spPr>
          <a:xfrm>
            <a:off x="5417128" y="2406072"/>
            <a:ext cx="835382" cy="254000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6"/>
            <a:endCxn id="6" idx="2"/>
          </p:cNvCxnSpPr>
          <p:nvPr/>
        </p:nvCxnSpPr>
        <p:spPr>
          <a:xfrm>
            <a:off x="3988570" y="2162531"/>
            <a:ext cx="929795" cy="243541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5"/>
            <a:endCxn id="13" idx="2"/>
          </p:cNvCxnSpPr>
          <p:nvPr/>
        </p:nvCxnSpPr>
        <p:spPr>
          <a:xfrm>
            <a:off x="6543288" y="5030527"/>
            <a:ext cx="539444" cy="106421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3"/>
            <a:endCxn id="7" idx="0"/>
          </p:cNvCxnSpPr>
          <p:nvPr/>
        </p:nvCxnSpPr>
        <p:spPr>
          <a:xfrm>
            <a:off x="6187745" y="3822385"/>
            <a:ext cx="179204" cy="774537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0" idx="7"/>
            <a:endCxn id="9" idx="3"/>
          </p:cNvCxnSpPr>
          <p:nvPr/>
        </p:nvCxnSpPr>
        <p:spPr>
          <a:xfrm flipV="1">
            <a:off x="8170905" y="3587823"/>
            <a:ext cx="358028" cy="477194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7"/>
            <a:endCxn id="10" idx="3"/>
          </p:cNvCxnSpPr>
          <p:nvPr/>
        </p:nvCxnSpPr>
        <p:spPr>
          <a:xfrm flipV="1">
            <a:off x="7508453" y="4424227"/>
            <a:ext cx="309773" cy="533116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4"/>
            <a:endCxn id="11" idx="0"/>
          </p:cNvCxnSpPr>
          <p:nvPr/>
        </p:nvCxnSpPr>
        <p:spPr>
          <a:xfrm flipH="1">
            <a:off x="6364085" y="2914072"/>
            <a:ext cx="137807" cy="474708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5"/>
            <a:endCxn id="15" idx="2"/>
          </p:cNvCxnSpPr>
          <p:nvPr/>
        </p:nvCxnSpPr>
        <p:spPr>
          <a:xfrm>
            <a:off x="7837905" y="2077677"/>
            <a:ext cx="719591" cy="321468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7"/>
            <a:endCxn id="12" idx="3"/>
          </p:cNvCxnSpPr>
          <p:nvPr/>
        </p:nvCxnSpPr>
        <p:spPr>
          <a:xfrm flipV="1">
            <a:off x="6678231" y="2077677"/>
            <a:ext cx="806995" cy="402790"/>
          </a:xfrm>
          <a:prstGeom prst="line">
            <a:avLst/>
          </a:prstGeom>
          <a:ln w="53975"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2"/>
            <a:endCxn id="16" idx="6"/>
          </p:cNvCxnSpPr>
          <p:nvPr/>
        </p:nvCxnSpPr>
        <p:spPr>
          <a:xfrm flipH="1" flipV="1">
            <a:off x="4527369" y="540141"/>
            <a:ext cx="1279236" cy="569213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2" idx="1"/>
            <a:endCxn id="14" idx="5"/>
          </p:cNvCxnSpPr>
          <p:nvPr/>
        </p:nvCxnSpPr>
        <p:spPr>
          <a:xfrm flipH="1" flipV="1">
            <a:off x="6232326" y="1288959"/>
            <a:ext cx="1252900" cy="429508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5" idx="4"/>
            <a:endCxn id="9" idx="0"/>
          </p:cNvCxnSpPr>
          <p:nvPr/>
        </p:nvCxnSpPr>
        <p:spPr>
          <a:xfrm flipH="1">
            <a:off x="8705273" y="2660072"/>
            <a:ext cx="123892" cy="494146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80926" y="1766441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625885" y="2111135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369575" y="1893011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089750" y="455415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933430" y="907312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133644" y="1782740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831232" y="1893011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567919" y="5177885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033699" y="2940049"/>
            <a:ext cx="37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977990" y="4074894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8941422" y="2784886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581495" y="4808553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557496" y="3925760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27" name="Straight Connector 126"/>
          <p:cNvCxnSpPr>
            <a:stCxn id="8" idx="0"/>
            <a:endCxn id="16" idx="4"/>
          </p:cNvCxnSpPr>
          <p:nvPr/>
        </p:nvCxnSpPr>
        <p:spPr>
          <a:xfrm flipV="1">
            <a:off x="3739189" y="794141"/>
            <a:ext cx="538799" cy="1114390"/>
          </a:xfrm>
          <a:prstGeom prst="line">
            <a:avLst/>
          </a:prstGeom>
          <a:ln w="53975"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560373" y="907312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31" name="Straight Connector 130"/>
          <p:cNvCxnSpPr>
            <a:endCxn id="16" idx="2"/>
          </p:cNvCxnSpPr>
          <p:nvPr/>
        </p:nvCxnSpPr>
        <p:spPr>
          <a:xfrm>
            <a:off x="3058775" y="176388"/>
            <a:ext cx="969831" cy="363753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44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17269">
            <a:off x="5872310" y="2904270"/>
            <a:ext cx="1133931" cy="121243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02509">
            <a:off x="2318691" y="1722667"/>
            <a:ext cx="1133931" cy="121243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25403">
            <a:off x="3973416" y="4298770"/>
            <a:ext cx="1133931" cy="121243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58259">
            <a:off x="5326280" y="4542327"/>
            <a:ext cx="1133931" cy="121243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47028" y="4524063"/>
            <a:ext cx="1133931" cy="121243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47068">
            <a:off x="8267351" y="4753922"/>
            <a:ext cx="1133931" cy="121243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52549">
            <a:off x="8878721" y="3499846"/>
            <a:ext cx="1133931" cy="12124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71773">
            <a:off x="7740639" y="2546123"/>
            <a:ext cx="1133931" cy="121243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14170">
            <a:off x="6399002" y="1505459"/>
            <a:ext cx="1133931" cy="121243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5836">
            <a:off x="4938176" y="1641967"/>
            <a:ext cx="1133931" cy="12124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5836">
            <a:off x="3379774" y="2373373"/>
            <a:ext cx="1133931" cy="121243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844800" y="2656115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26066" y="2219257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61375" y="4689621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92507" y="5205226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845266" y="5027809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44539" y="4385800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366545" y="2242757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058508" y="4534708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721456" y="3065268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02275" y="1577666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507747" y="1230774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292105" y="2385366"/>
            <a:ext cx="294345" cy="217943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5893" y="17381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65279" y="48507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44268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2"/>
          <p:cNvSpPr/>
          <p:nvPr/>
        </p:nvSpPr>
        <p:spPr>
          <a:xfrm>
            <a:off x="1682046" y="576616"/>
            <a:ext cx="7391450" cy="4947783"/>
          </a:xfrm>
          <a:custGeom>
            <a:avLst/>
            <a:gdLst>
              <a:gd name="connsiteX0" fmla="*/ 0 w 7476541"/>
              <a:gd name="connsiteY0" fmla="*/ 4489182 h 5016986"/>
              <a:gd name="connsiteX1" fmla="*/ 3943927 w 7476541"/>
              <a:gd name="connsiteY1" fmla="*/ 4766273 h 5016986"/>
              <a:gd name="connsiteX2" fmla="*/ 7472218 w 7476541"/>
              <a:gd name="connsiteY2" fmla="*/ 1339582 h 5016986"/>
              <a:gd name="connsiteX3" fmla="*/ 4608946 w 7476541"/>
              <a:gd name="connsiteY3" fmla="*/ 309 h 5016986"/>
              <a:gd name="connsiteX4" fmla="*/ 1921164 w 7476541"/>
              <a:gd name="connsiteY4" fmla="*/ 1431945 h 5016986"/>
              <a:gd name="connsiteX5" fmla="*/ 3971636 w 7476541"/>
              <a:gd name="connsiteY5" fmla="*/ 4803218 h 501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76541" h="5016986">
                <a:moveTo>
                  <a:pt x="0" y="4489182"/>
                </a:moveTo>
                <a:cubicBezTo>
                  <a:pt x="1349278" y="4890194"/>
                  <a:pt x="2698557" y="5291206"/>
                  <a:pt x="3943927" y="4766273"/>
                </a:cubicBezTo>
                <a:cubicBezTo>
                  <a:pt x="5189297" y="4241340"/>
                  <a:pt x="7361382" y="2133909"/>
                  <a:pt x="7472218" y="1339582"/>
                </a:cubicBezTo>
                <a:cubicBezTo>
                  <a:pt x="7583054" y="545255"/>
                  <a:pt x="5534122" y="-15085"/>
                  <a:pt x="4608946" y="309"/>
                </a:cubicBezTo>
                <a:cubicBezTo>
                  <a:pt x="3683770" y="15703"/>
                  <a:pt x="2027382" y="631460"/>
                  <a:pt x="1921164" y="1431945"/>
                </a:cubicBezTo>
                <a:cubicBezTo>
                  <a:pt x="1814946" y="2232430"/>
                  <a:pt x="2893291" y="3517824"/>
                  <a:pt x="3971636" y="4803218"/>
                </a:cubicBezTo>
              </a:path>
            </a:pathLst>
          </a:custGeom>
          <a:noFill/>
          <a:ln w="57150"/>
          <a:scene3d>
            <a:camera prst="orthographicFront"/>
            <a:lightRig rig="threePt" dir="t"/>
          </a:scene3d>
          <a:sp3d>
            <a:bevelT w="69850" h="165100"/>
            <a:bevelB w="82550" h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625185" y="327402"/>
            <a:ext cx="7603133" cy="5377595"/>
            <a:chOff x="1744637" y="1165225"/>
            <a:chExt cx="4178643" cy="2877439"/>
          </a:xfrm>
        </p:grpSpPr>
        <p:sp>
          <p:nvSpPr>
            <p:cNvPr id="6" name="Oval 5"/>
            <p:cNvSpPr/>
            <p:nvPr/>
          </p:nvSpPr>
          <p:spPr>
            <a:xfrm>
              <a:off x="3197225" y="14687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744637" y="358711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068019" y="3701373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385013" y="3785828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726181" y="3850104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025491" y="3873754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344024" y="38688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31247" y="3819253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2187" y="3478245"/>
              <a:ext cx="153035" cy="16891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44024" y="316420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079115" y="286258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917825" y="25615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04795" y="22923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762885" y="19431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900045" y="16846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31005" y="11652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871594" y="1213686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497580" y="12985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078605" y="36188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21810" y="34658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85970" y="32854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863465" y="30797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088255" y="28892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315585" y="26409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511165" y="24085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685155" y="21590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770245" y="18637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575810" y="12077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924425" y="12992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283835" y="14573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563870" y="16262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840061" y="3738892"/>
              <a:ext cx="153035" cy="16891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534076" y="4289928"/>
            <a:ext cx="278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55" name="TextBox 54"/>
          <p:cNvSpPr txBox="1"/>
          <p:nvPr/>
        </p:nvSpPr>
        <p:spPr>
          <a:xfrm>
            <a:off x="5476571" y="5341676"/>
            <a:ext cx="1015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N_c</a:t>
            </a:r>
            <a:endParaRPr lang="en-US" sz="3600" dirty="0"/>
          </a:p>
        </p:txBody>
      </p:sp>
      <p:sp>
        <p:nvSpPr>
          <p:cNvPr id="58" name="TextBox 57"/>
          <p:cNvSpPr txBox="1"/>
          <p:nvPr/>
        </p:nvSpPr>
        <p:spPr>
          <a:xfrm>
            <a:off x="3079865" y="4380667"/>
            <a:ext cx="201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N_c</a:t>
            </a:r>
            <a:r>
              <a:rPr lang="en-US" sz="3600" dirty="0" smtClean="0"/>
              <a:t> + </a:t>
            </a:r>
            <a:r>
              <a:rPr lang="en-US" sz="3600" dirty="0" err="1" smtClean="0"/>
              <a:t>N_r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3328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2167468" y="1038578"/>
            <a:ext cx="8128000" cy="5125155"/>
          </a:xfrm>
          <a:custGeom>
            <a:avLst/>
            <a:gdLst>
              <a:gd name="connsiteX0" fmla="*/ 0 w 6276663"/>
              <a:gd name="connsiteY0" fmla="*/ 1676827 h 4679672"/>
              <a:gd name="connsiteX1" fmla="*/ 22578 w 6276663"/>
              <a:gd name="connsiteY1" fmla="*/ 2060649 h 4679672"/>
              <a:gd name="connsiteX2" fmla="*/ 45156 w 6276663"/>
              <a:gd name="connsiteY2" fmla="*/ 2128383 h 4679672"/>
              <a:gd name="connsiteX3" fmla="*/ 79023 w 6276663"/>
              <a:gd name="connsiteY3" fmla="*/ 2173538 h 4679672"/>
              <a:gd name="connsiteX4" fmla="*/ 90312 w 6276663"/>
              <a:gd name="connsiteY4" fmla="*/ 2207405 h 4679672"/>
              <a:gd name="connsiteX5" fmla="*/ 282223 w 6276663"/>
              <a:gd name="connsiteY5" fmla="*/ 2399316 h 4679672"/>
              <a:gd name="connsiteX6" fmla="*/ 474134 w 6276663"/>
              <a:gd name="connsiteY6" fmla="*/ 2568649 h 4679672"/>
              <a:gd name="connsiteX7" fmla="*/ 598312 w 6276663"/>
              <a:gd name="connsiteY7" fmla="*/ 2625094 h 4679672"/>
              <a:gd name="connsiteX8" fmla="*/ 745067 w 6276663"/>
              <a:gd name="connsiteY8" fmla="*/ 2692827 h 4679672"/>
              <a:gd name="connsiteX9" fmla="*/ 880534 w 6276663"/>
              <a:gd name="connsiteY9" fmla="*/ 2704116 h 4679672"/>
              <a:gd name="connsiteX10" fmla="*/ 948267 w 6276663"/>
              <a:gd name="connsiteY10" fmla="*/ 2726694 h 4679672"/>
              <a:gd name="connsiteX11" fmla="*/ 1275645 w 6276663"/>
              <a:gd name="connsiteY11" fmla="*/ 2749272 h 4679672"/>
              <a:gd name="connsiteX12" fmla="*/ 1659467 w 6276663"/>
              <a:gd name="connsiteY12" fmla="*/ 2726694 h 4679672"/>
              <a:gd name="connsiteX13" fmla="*/ 1772356 w 6276663"/>
              <a:gd name="connsiteY13" fmla="*/ 2658961 h 4679672"/>
              <a:gd name="connsiteX14" fmla="*/ 1851378 w 6276663"/>
              <a:gd name="connsiteY14" fmla="*/ 2602516 h 4679672"/>
              <a:gd name="connsiteX15" fmla="*/ 1952978 w 6276663"/>
              <a:gd name="connsiteY15" fmla="*/ 2500916 h 4679672"/>
              <a:gd name="connsiteX16" fmla="*/ 2009423 w 6276663"/>
              <a:gd name="connsiteY16" fmla="*/ 2433183 h 4679672"/>
              <a:gd name="connsiteX17" fmla="*/ 2032000 w 6276663"/>
              <a:gd name="connsiteY17" fmla="*/ 2388027 h 4679672"/>
              <a:gd name="connsiteX18" fmla="*/ 2065867 w 6276663"/>
              <a:gd name="connsiteY18" fmla="*/ 2342872 h 4679672"/>
              <a:gd name="connsiteX19" fmla="*/ 2088445 w 6276663"/>
              <a:gd name="connsiteY19" fmla="*/ 2286427 h 4679672"/>
              <a:gd name="connsiteX20" fmla="*/ 2156178 w 6276663"/>
              <a:gd name="connsiteY20" fmla="*/ 2173538 h 4679672"/>
              <a:gd name="connsiteX21" fmla="*/ 2235200 w 6276663"/>
              <a:gd name="connsiteY21" fmla="*/ 2038072 h 4679672"/>
              <a:gd name="connsiteX22" fmla="*/ 2269067 w 6276663"/>
              <a:gd name="connsiteY22" fmla="*/ 1970338 h 4679672"/>
              <a:gd name="connsiteX23" fmla="*/ 2325512 w 6276663"/>
              <a:gd name="connsiteY23" fmla="*/ 1913894 h 4679672"/>
              <a:gd name="connsiteX24" fmla="*/ 2370667 w 6276663"/>
              <a:gd name="connsiteY24" fmla="*/ 1834872 h 4679672"/>
              <a:gd name="connsiteX25" fmla="*/ 2506134 w 6276663"/>
              <a:gd name="connsiteY25" fmla="*/ 1676827 h 4679672"/>
              <a:gd name="connsiteX26" fmla="*/ 2585156 w 6276663"/>
              <a:gd name="connsiteY26" fmla="*/ 1507494 h 4679672"/>
              <a:gd name="connsiteX27" fmla="*/ 2698045 w 6276663"/>
              <a:gd name="connsiteY27" fmla="*/ 1326872 h 4679672"/>
              <a:gd name="connsiteX28" fmla="*/ 2731912 w 6276663"/>
              <a:gd name="connsiteY28" fmla="*/ 1225272 h 4679672"/>
              <a:gd name="connsiteX29" fmla="*/ 2788356 w 6276663"/>
              <a:gd name="connsiteY29" fmla="*/ 1134961 h 4679672"/>
              <a:gd name="connsiteX30" fmla="*/ 2833512 w 6276663"/>
              <a:gd name="connsiteY30" fmla="*/ 1044649 h 4679672"/>
              <a:gd name="connsiteX31" fmla="*/ 2935112 w 6276663"/>
              <a:gd name="connsiteY31" fmla="*/ 852738 h 4679672"/>
              <a:gd name="connsiteX32" fmla="*/ 2968978 w 6276663"/>
              <a:gd name="connsiteY32" fmla="*/ 785005 h 4679672"/>
              <a:gd name="connsiteX33" fmla="*/ 3127023 w 6276663"/>
              <a:gd name="connsiteY33" fmla="*/ 536649 h 4679672"/>
              <a:gd name="connsiteX34" fmla="*/ 3194756 w 6276663"/>
              <a:gd name="connsiteY34" fmla="*/ 480205 h 4679672"/>
              <a:gd name="connsiteX35" fmla="*/ 3262489 w 6276663"/>
              <a:gd name="connsiteY35" fmla="*/ 412472 h 4679672"/>
              <a:gd name="connsiteX36" fmla="*/ 3375378 w 6276663"/>
              <a:gd name="connsiteY36" fmla="*/ 288294 h 4679672"/>
              <a:gd name="connsiteX37" fmla="*/ 3431823 w 6276663"/>
              <a:gd name="connsiteY37" fmla="*/ 254427 h 4679672"/>
              <a:gd name="connsiteX38" fmla="*/ 3499556 w 6276663"/>
              <a:gd name="connsiteY38" fmla="*/ 197983 h 4679672"/>
              <a:gd name="connsiteX39" fmla="*/ 3635023 w 6276663"/>
              <a:gd name="connsiteY39" fmla="*/ 118961 h 4679672"/>
              <a:gd name="connsiteX40" fmla="*/ 3702756 w 6276663"/>
              <a:gd name="connsiteY40" fmla="*/ 73805 h 4679672"/>
              <a:gd name="connsiteX41" fmla="*/ 3770489 w 6276663"/>
              <a:gd name="connsiteY41" fmla="*/ 62516 h 4679672"/>
              <a:gd name="connsiteX42" fmla="*/ 3860800 w 6276663"/>
              <a:gd name="connsiteY42" fmla="*/ 28649 h 4679672"/>
              <a:gd name="connsiteX43" fmla="*/ 4718756 w 6276663"/>
              <a:gd name="connsiteY43" fmla="*/ 17361 h 4679672"/>
              <a:gd name="connsiteX44" fmla="*/ 5023556 w 6276663"/>
              <a:gd name="connsiteY44" fmla="*/ 39938 h 4679672"/>
              <a:gd name="connsiteX45" fmla="*/ 5170312 w 6276663"/>
              <a:gd name="connsiteY45" fmla="*/ 62516 h 4679672"/>
              <a:gd name="connsiteX46" fmla="*/ 5317067 w 6276663"/>
              <a:gd name="connsiteY46" fmla="*/ 73805 h 4679672"/>
              <a:gd name="connsiteX47" fmla="*/ 5452534 w 6276663"/>
              <a:gd name="connsiteY47" fmla="*/ 130249 h 4679672"/>
              <a:gd name="connsiteX48" fmla="*/ 5689600 w 6276663"/>
              <a:gd name="connsiteY48" fmla="*/ 220561 h 4679672"/>
              <a:gd name="connsiteX49" fmla="*/ 5757334 w 6276663"/>
              <a:gd name="connsiteY49" fmla="*/ 277005 h 4679672"/>
              <a:gd name="connsiteX50" fmla="*/ 6118578 w 6276663"/>
              <a:gd name="connsiteY50" fmla="*/ 739849 h 4679672"/>
              <a:gd name="connsiteX51" fmla="*/ 6186312 w 6276663"/>
              <a:gd name="connsiteY51" fmla="*/ 1044649 h 4679672"/>
              <a:gd name="connsiteX52" fmla="*/ 6242756 w 6276663"/>
              <a:gd name="connsiteY52" fmla="*/ 1270427 h 4679672"/>
              <a:gd name="connsiteX53" fmla="*/ 6276623 w 6276663"/>
              <a:gd name="connsiteY53" fmla="*/ 1733272 h 4679672"/>
              <a:gd name="connsiteX54" fmla="*/ 6254045 w 6276663"/>
              <a:gd name="connsiteY54" fmla="*/ 2105805 h 4679672"/>
              <a:gd name="connsiteX55" fmla="*/ 6050845 w 6276663"/>
              <a:gd name="connsiteY55" fmla="*/ 2489627 h 4679672"/>
              <a:gd name="connsiteX56" fmla="*/ 6016978 w 6276663"/>
              <a:gd name="connsiteY56" fmla="*/ 2557361 h 4679672"/>
              <a:gd name="connsiteX57" fmla="*/ 5949245 w 6276663"/>
              <a:gd name="connsiteY57" fmla="*/ 2602516 h 4679672"/>
              <a:gd name="connsiteX58" fmla="*/ 5746045 w 6276663"/>
              <a:gd name="connsiteY58" fmla="*/ 2828294 h 4679672"/>
              <a:gd name="connsiteX59" fmla="*/ 5633156 w 6276663"/>
              <a:gd name="connsiteY59" fmla="*/ 2941183 h 4679672"/>
              <a:gd name="connsiteX60" fmla="*/ 5542845 w 6276663"/>
              <a:gd name="connsiteY60" fmla="*/ 2975049 h 4679672"/>
              <a:gd name="connsiteX61" fmla="*/ 5283200 w 6276663"/>
              <a:gd name="connsiteY61" fmla="*/ 2986338 h 4679672"/>
              <a:gd name="connsiteX62" fmla="*/ 5204178 w 6276663"/>
              <a:gd name="connsiteY62" fmla="*/ 2997627 h 4679672"/>
              <a:gd name="connsiteX63" fmla="*/ 5080000 w 6276663"/>
              <a:gd name="connsiteY63" fmla="*/ 3042783 h 4679672"/>
              <a:gd name="connsiteX64" fmla="*/ 5034845 w 6276663"/>
              <a:gd name="connsiteY64" fmla="*/ 3065361 h 4679672"/>
              <a:gd name="connsiteX65" fmla="*/ 4899378 w 6276663"/>
              <a:gd name="connsiteY65" fmla="*/ 3110516 h 4679672"/>
              <a:gd name="connsiteX66" fmla="*/ 4775200 w 6276663"/>
              <a:gd name="connsiteY66" fmla="*/ 3155672 h 4679672"/>
              <a:gd name="connsiteX67" fmla="*/ 4684889 w 6276663"/>
              <a:gd name="connsiteY67" fmla="*/ 3223405 h 4679672"/>
              <a:gd name="connsiteX68" fmla="*/ 4639734 w 6276663"/>
              <a:gd name="connsiteY68" fmla="*/ 3245983 h 4679672"/>
              <a:gd name="connsiteX69" fmla="*/ 4594578 w 6276663"/>
              <a:gd name="connsiteY69" fmla="*/ 3302427 h 4679672"/>
              <a:gd name="connsiteX70" fmla="*/ 4572000 w 6276663"/>
              <a:gd name="connsiteY70" fmla="*/ 3347583 h 4679672"/>
              <a:gd name="connsiteX71" fmla="*/ 4526845 w 6276663"/>
              <a:gd name="connsiteY71" fmla="*/ 3392738 h 4679672"/>
              <a:gd name="connsiteX72" fmla="*/ 4481689 w 6276663"/>
              <a:gd name="connsiteY72" fmla="*/ 3471761 h 4679672"/>
              <a:gd name="connsiteX73" fmla="*/ 4425245 w 6276663"/>
              <a:gd name="connsiteY73" fmla="*/ 3539494 h 4679672"/>
              <a:gd name="connsiteX74" fmla="*/ 4391378 w 6276663"/>
              <a:gd name="connsiteY74" fmla="*/ 3595938 h 4679672"/>
              <a:gd name="connsiteX75" fmla="*/ 4357512 w 6276663"/>
              <a:gd name="connsiteY75" fmla="*/ 3641094 h 4679672"/>
              <a:gd name="connsiteX76" fmla="*/ 4301067 w 6276663"/>
              <a:gd name="connsiteY76" fmla="*/ 3731405 h 4679672"/>
              <a:gd name="connsiteX77" fmla="*/ 4278489 w 6276663"/>
              <a:gd name="connsiteY77" fmla="*/ 3787849 h 4679672"/>
              <a:gd name="connsiteX78" fmla="*/ 4255912 w 6276663"/>
              <a:gd name="connsiteY78" fmla="*/ 3889449 h 4679672"/>
              <a:gd name="connsiteX79" fmla="*/ 4233334 w 6276663"/>
              <a:gd name="connsiteY79" fmla="*/ 4047494 h 4679672"/>
              <a:gd name="connsiteX80" fmla="*/ 4244623 w 6276663"/>
              <a:gd name="connsiteY80" fmla="*/ 4431316 h 4679672"/>
              <a:gd name="connsiteX81" fmla="*/ 4255912 w 6276663"/>
              <a:gd name="connsiteY81" fmla="*/ 4465183 h 4679672"/>
              <a:gd name="connsiteX82" fmla="*/ 4278489 w 6276663"/>
              <a:gd name="connsiteY82" fmla="*/ 4499049 h 4679672"/>
              <a:gd name="connsiteX83" fmla="*/ 4312356 w 6276663"/>
              <a:gd name="connsiteY83" fmla="*/ 4544205 h 4679672"/>
              <a:gd name="connsiteX84" fmla="*/ 4368800 w 6276663"/>
              <a:gd name="connsiteY84" fmla="*/ 4611938 h 4679672"/>
              <a:gd name="connsiteX85" fmla="*/ 4425245 w 6276663"/>
              <a:gd name="connsiteY85" fmla="*/ 4679672 h 4679672"/>
              <a:gd name="connsiteX86" fmla="*/ 4459112 w 6276663"/>
              <a:gd name="connsiteY86" fmla="*/ 4668383 h 467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6276663" h="4679672">
                <a:moveTo>
                  <a:pt x="0" y="1676827"/>
                </a:moveTo>
                <a:cubicBezTo>
                  <a:pt x="1120" y="1708182"/>
                  <a:pt x="-3659" y="1955703"/>
                  <a:pt x="22578" y="2060649"/>
                </a:cubicBezTo>
                <a:cubicBezTo>
                  <a:pt x="28350" y="2083738"/>
                  <a:pt x="34513" y="2107096"/>
                  <a:pt x="45156" y="2128383"/>
                </a:cubicBezTo>
                <a:cubicBezTo>
                  <a:pt x="53570" y="2145211"/>
                  <a:pt x="67734" y="2158486"/>
                  <a:pt x="79023" y="2173538"/>
                </a:cubicBezTo>
                <a:cubicBezTo>
                  <a:pt x="82786" y="2184827"/>
                  <a:pt x="83539" y="2197621"/>
                  <a:pt x="90312" y="2207405"/>
                </a:cubicBezTo>
                <a:cubicBezTo>
                  <a:pt x="234608" y="2415833"/>
                  <a:pt x="118383" y="2235476"/>
                  <a:pt x="282223" y="2399316"/>
                </a:cubicBezTo>
                <a:cubicBezTo>
                  <a:pt x="331208" y="2448301"/>
                  <a:pt x="419991" y="2541577"/>
                  <a:pt x="474134" y="2568649"/>
                </a:cubicBezTo>
                <a:cubicBezTo>
                  <a:pt x="719147" y="2691158"/>
                  <a:pt x="390663" y="2529257"/>
                  <a:pt x="598312" y="2625094"/>
                </a:cubicBezTo>
                <a:cubicBezTo>
                  <a:pt x="607164" y="2629179"/>
                  <a:pt x="717331" y="2687932"/>
                  <a:pt x="745067" y="2692827"/>
                </a:cubicBezTo>
                <a:cubicBezTo>
                  <a:pt x="789690" y="2700702"/>
                  <a:pt x="835378" y="2700353"/>
                  <a:pt x="880534" y="2704116"/>
                </a:cubicBezTo>
                <a:cubicBezTo>
                  <a:pt x="903112" y="2711642"/>
                  <a:pt x="925077" y="2721343"/>
                  <a:pt x="948267" y="2726694"/>
                </a:cubicBezTo>
                <a:cubicBezTo>
                  <a:pt x="1032921" y="2746230"/>
                  <a:pt x="1238674" y="2747591"/>
                  <a:pt x="1275645" y="2749272"/>
                </a:cubicBezTo>
                <a:cubicBezTo>
                  <a:pt x="1403586" y="2741746"/>
                  <a:pt x="1532295" y="2742591"/>
                  <a:pt x="1659467" y="2726694"/>
                </a:cubicBezTo>
                <a:cubicBezTo>
                  <a:pt x="1695527" y="2722186"/>
                  <a:pt x="1743157" y="2679817"/>
                  <a:pt x="1772356" y="2658961"/>
                </a:cubicBezTo>
                <a:cubicBezTo>
                  <a:pt x="1799693" y="2639435"/>
                  <a:pt x="1826134" y="2625819"/>
                  <a:pt x="1851378" y="2602516"/>
                </a:cubicBezTo>
                <a:cubicBezTo>
                  <a:pt x="1886571" y="2570030"/>
                  <a:pt x="1931558" y="2543754"/>
                  <a:pt x="1952978" y="2500916"/>
                </a:cubicBezTo>
                <a:cubicBezTo>
                  <a:pt x="1981624" y="2443626"/>
                  <a:pt x="1961554" y="2465096"/>
                  <a:pt x="2009423" y="2433183"/>
                </a:cubicBezTo>
                <a:cubicBezTo>
                  <a:pt x="2016949" y="2418131"/>
                  <a:pt x="2023081" y="2402298"/>
                  <a:pt x="2032000" y="2388027"/>
                </a:cubicBezTo>
                <a:cubicBezTo>
                  <a:pt x="2041972" y="2372072"/>
                  <a:pt x="2056730" y="2359319"/>
                  <a:pt x="2065867" y="2342872"/>
                </a:cubicBezTo>
                <a:cubicBezTo>
                  <a:pt x="2075708" y="2325158"/>
                  <a:pt x="2078909" y="2304307"/>
                  <a:pt x="2088445" y="2286427"/>
                </a:cubicBezTo>
                <a:cubicBezTo>
                  <a:pt x="2109096" y="2247706"/>
                  <a:pt x="2142301" y="2215169"/>
                  <a:pt x="2156178" y="2173538"/>
                </a:cubicBezTo>
                <a:cubicBezTo>
                  <a:pt x="2199659" y="2043096"/>
                  <a:pt x="2149184" y="2167097"/>
                  <a:pt x="2235200" y="2038072"/>
                </a:cubicBezTo>
                <a:cubicBezTo>
                  <a:pt x="2249202" y="2017069"/>
                  <a:pt x="2254220" y="1990753"/>
                  <a:pt x="2269067" y="1970338"/>
                </a:cubicBezTo>
                <a:cubicBezTo>
                  <a:pt x="2284717" y="1948819"/>
                  <a:pt x="2309547" y="1935181"/>
                  <a:pt x="2325512" y="1913894"/>
                </a:cubicBezTo>
                <a:cubicBezTo>
                  <a:pt x="2343715" y="1889624"/>
                  <a:pt x="2353839" y="1860115"/>
                  <a:pt x="2370667" y="1834872"/>
                </a:cubicBezTo>
                <a:cubicBezTo>
                  <a:pt x="2428594" y="1747981"/>
                  <a:pt x="2436369" y="1746592"/>
                  <a:pt x="2506134" y="1676827"/>
                </a:cubicBezTo>
                <a:cubicBezTo>
                  <a:pt x="2532760" y="1605823"/>
                  <a:pt x="2540932" y="1569407"/>
                  <a:pt x="2585156" y="1507494"/>
                </a:cubicBezTo>
                <a:cubicBezTo>
                  <a:pt x="2680085" y="1374593"/>
                  <a:pt x="2635511" y="1487672"/>
                  <a:pt x="2698045" y="1326872"/>
                </a:cubicBezTo>
                <a:cubicBezTo>
                  <a:pt x="2710984" y="1293601"/>
                  <a:pt x="2716712" y="1257573"/>
                  <a:pt x="2731912" y="1225272"/>
                </a:cubicBezTo>
                <a:cubicBezTo>
                  <a:pt x="2747028" y="1193151"/>
                  <a:pt x="2770952" y="1165902"/>
                  <a:pt x="2788356" y="1134961"/>
                </a:cubicBezTo>
                <a:cubicBezTo>
                  <a:pt x="2804857" y="1105626"/>
                  <a:pt x="2820022" y="1075484"/>
                  <a:pt x="2833512" y="1044649"/>
                </a:cubicBezTo>
                <a:cubicBezTo>
                  <a:pt x="2929504" y="825237"/>
                  <a:pt x="2788985" y="1096283"/>
                  <a:pt x="2935112" y="852738"/>
                </a:cubicBezTo>
                <a:cubicBezTo>
                  <a:pt x="2948099" y="831093"/>
                  <a:pt x="2956454" y="806922"/>
                  <a:pt x="2968978" y="785005"/>
                </a:cubicBezTo>
                <a:cubicBezTo>
                  <a:pt x="2981967" y="762275"/>
                  <a:pt x="3084084" y="583491"/>
                  <a:pt x="3127023" y="536649"/>
                </a:cubicBezTo>
                <a:cubicBezTo>
                  <a:pt x="3146882" y="514984"/>
                  <a:pt x="3173091" y="500064"/>
                  <a:pt x="3194756" y="480205"/>
                </a:cubicBezTo>
                <a:cubicBezTo>
                  <a:pt x="3218293" y="458629"/>
                  <a:pt x="3240913" y="436009"/>
                  <a:pt x="3262489" y="412472"/>
                </a:cubicBezTo>
                <a:cubicBezTo>
                  <a:pt x="3304878" y="366229"/>
                  <a:pt x="3326299" y="327557"/>
                  <a:pt x="3375378" y="288294"/>
                </a:cubicBezTo>
                <a:cubicBezTo>
                  <a:pt x="3392512" y="274587"/>
                  <a:pt x="3414078" y="267333"/>
                  <a:pt x="3431823" y="254427"/>
                </a:cubicBezTo>
                <a:cubicBezTo>
                  <a:pt x="3455591" y="237141"/>
                  <a:pt x="3476044" y="215617"/>
                  <a:pt x="3499556" y="197983"/>
                </a:cubicBezTo>
                <a:cubicBezTo>
                  <a:pt x="3593385" y="127611"/>
                  <a:pt x="3538281" y="175394"/>
                  <a:pt x="3635023" y="118961"/>
                </a:cubicBezTo>
                <a:cubicBezTo>
                  <a:pt x="3658462" y="105288"/>
                  <a:pt x="3677708" y="84242"/>
                  <a:pt x="3702756" y="73805"/>
                </a:cubicBezTo>
                <a:cubicBezTo>
                  <a:pt x="3723884" y="65001"/>
                  <a:pt x="3747911" y="66279"/>
                  <a:pt x="3770489" y="62516"/>
                </a:cubicBezTo>
                <a:cubicBezTo>
                  <a:pt x="3800593" y="51227"/>
                  <a:pt x="3829383" y="35479"/>
                  <a:pt x="3860800" y="28649"/>
                </a:cubicBezTo>
                <a:cubicBezTo>
                  <a:pt x="4114982" y="-26607"/>
                  <a:pt x="4548535" y="14570"/>
                  <a:pt x="4718756" y="17361"/>
                </a:cubicBezTo>
                <a:cubicBezTo>
                  <a:pt x="4820356" y="24887"/>
                  <a:pt x="4922183" y="29801"/>
                  <a:pt x="5023556" y="39938"/>
                </a:cubicBezTo>
                <a:cubicBezTo>
                  <a:pt x="5072805" y="44863"/>
                  <a:pt x="5121144" y="56843"/>
                  <a:pt x="5170312" y="62516"/>
                </a:cubicBezTo>
                <a:cubicBezTo>
                  <a:pt x="5219051" y="68140"/>
                  <a:pt x="5268149" y="70042"/>
                  <a:pt x="5317067" y="73805"/>
                </a:cubicBezTo>
                <a:cubicBezTo>
                  <a:pt x="5362223" y="92620"/>
                  <a:pt x="5406561" y="113531"/>
                  <a:pt x="5452534" y="130249"/>
                </a:cubicBezTo>
                <a:cubicBezTo>
                  <a:pt x="5571039" y="173341"/>
                  <a:pt x="5573561" y="152303"/>
                  <a:pt x="5689600" y="220561"/>
                </a:cubicBezTo>
                <a:cubicBezTo>
                  <a:pt x="5714932" y="235462"/>
                  <a:pt x="5736552" y="256223"/>
                  <a:pt x="5757334" y="277005"/>
                </a:cubicBezTo>
                <a:cubicBezTo>
                  <a:pt x="5952340" y="472010"/>
                  <a:pt x="5991937" y="502397"/>
                  <a:pt x="6118578" y="739849"/>
                </a:cubicBezTo>
                <a:cubicBezTo>
                  <a:pt x="6161392" y="820125"/>
                  <a:pt x="6171135" y="972559"/>
                  <a:pt x="6186312" y="1044649"/>
                </a:cubicBezTo>
                <a:cubicBezTo>
                  <a:pt x="6202293" y="1120560"/>
                  <a:pt x="6223941" y="1195168"/>
                  <a:pt x="6242756" y="1270427"/>
                </a:cubicBezTo>
                <a:cubicBezTo>
                  <a:pt x="6245270" y="1300596"/>
                  <a:pt x="6277963" y="1666295"/>
                  <a:pt x="6276623" y="1733272"/>
                </a:cubicBezTo>
                <a:cubicBezTo>
                  <a:pt x="6274135" y="1857653"/>
                  <a:pt x="6272372" y="1982757"/>
                  <a:pt x="6254045" y="2105805"/>
                </a:cubicBezTo>
                <a:cubicBezTo>
                  <a:pt x="6232165" y="2252712"/>
                  <a:pt x="6124182" y="2370454"/>
                  <a:pt x="6050845" y="2489627"/>
                </a:cubicBezTo>
                <a:cubicBezTo>
                  <a:pt x="6037615" y="2511125"/>
                  <a:pt x="6033865" y="2538598"/>
                  <a:pt x="6016978" y="2557361"/>
                </a:cubicBezTo>
                <a:cubicBezTo>
                  <a:pt x="5998826" y="2577530"/>
                  <a:pt x="5968432" y="2583329"/>
                  <a:pt x="5949245" y="2602516"/>
                </a:cubicBezTo>
                <a:cubicBezTo>
                  <a:pt x="5877650" y="2674111"/>
                  <a:pt x="5813312" y="2752618"/>
                  <a:pt x="5746045" y="2828294"/>
                </a:cubicBezTo>
                <a:cubicBezTo>
                  <a:pt x="5714511" y="2863770"/>
                  <a:pt x="5679794" y="2917864"/>
                  <a:pt x="5633156" y="2941183"/>
                </a:cubicBezTo>
                <a:cubicBezTo>
                  <a:pt x="5604400" y="2955561"/>
                  <a:pt x="5574731" y="2970935"/>
                  <a:pt x="5542845" y="2975049"/>
                </a:cubicBezTo>
                <a:cubicBezTo>
                  <a:pt x="5456927" y="2986135"/>
                  <a:pt x="5369748" y="2982575"/>
                  <a:pt x="5283200" y="2986338"/>
                </a:cubicBezTo>
                <a:cubicBezTo>
                  <a:pt x="5256859" y="2990101"/>
                  <a:pt x="5230105" y="2991644"/>
                  <a:pt x="5204178" y="2997627"/>
                </a:cubicBezTo>
                <a:cubicBezTo>
                  <a:pt x="5178149" y="3003634"/>
                  <a:pt x="5106663" y="3030933"/>
                  <a:pt x="5080000" y="3042783"/>
                </a:cubicBezTo>
                <a:cubicBezTo>
                  <a:pt x="5064622" y="3049618"/>
                  <a:pt x="5050379" y="3058889"/>
                  <a:pt x="5034845" y="3065361"/>
                </a:cubicBezTo>
                <a:cubicBezTo>
                  <a:pt x="4956220" y="3098121"/>
                  <a:pt x="4963075" y="3094592"/>
                  <a:pt x="4899378" y="3110516"/>
                </a:cubicBezTo>
                <a:cubicBezTo>
                  <a:pt x="4751917" y="3198994"/>
                  <a:pt x="4939051" y="3096091"/>
                  <a:pt x="4775200" y="3155672"/>
                </a:cubicBezTo>
                <a:cubicBezTo>
                  <a:pt x="4697044" y="3184092"/>
                  <a:pt x="4740108" y="3183962"/>
                  <a:pt x="4684889" y="3223405"/>
                </a:cubicBezTo>
                <a:cubicBezTo>
                  <a:pt x="4671195" y="3233186"/>
                  <a:pt x="4654786" y="3238457"/>
                  <a:pt x="4639734" y="3245983"/>
                </a:cubicBezTo>
                <a:cubicBezTo>
                  <a:pt x="4624682" y="3264798"/>
                  <a:pt x="4607943" y="3282379"/>
                  <a:pt x="4594578" y="3302427"/>
                </a:cubicBezTo>
                <a:cubicBezTo>
                  <a:pt x="4585243" y="3316429"/>
                  <a:pt x="4582097" y="3334120"/>
                  <a:pt x="4572000" y="3347583"/>
                </a:cubicBezTo>
                <a:cubicBezTo>
                  <a:pt x="4559228" y="3364612"/>
                  <a:pt x="4540698" y="3376576"/>
                  <a:pt x="4526845" y="3392738"/>
                </a:cubicBezTo>
                <a:cubicBezTo>
                  <a:pt x="4503271" y="3420242"/>
                  <a:pt x="4499992" y="3439730"/>
                  <a:pt x="4481689" y="3471761"/>
                </a:cubicBezTo>
                <a:cubicBezTo>
                  <a:pt x="4439571" y="3545468"/>
                  <a:pt x="4481279" y="3464783"/>
                  <a:pt x="4425245" y="3539494"/>
                </a:cubicBezTo>
                <a:cubicBezTo>
                  <a:pt x="4412080" y="3557047"/>
                  <a:pt x="4403549" y="3577681"/>
                  <a:pt x="4391378" y="3595938"/>
                </a:cubicBezTo>
                <a:cubicBezTo>
                  <a:pt x="4380941" y="3611593"/>
                  <a:pt x="4366649" y="3624647"/>
                  <a:pt x="4357512" y="3641094"/>
                </a:cubicBezTo>
                <a:cubicBezTo>
                  <a:pt x="4304063" y="3737303"/>
                  <a:pt x="4368913" y="3663559"/>
                  <a:pt x="4301067" y="3731405"/>
                </a:cubicBezTo>
                <a:cubicBezTo>
                  <a:pt x="4293541" y="3750220"/>
                  <a:pt x="4284897" y="3768625"/>
                  <a:pt x="4278489" y="3787849"/>
                </a:cubicBezTo>
                <a:cubicBezTo>
                  <a:pt x="4271963" y="3807426"/>
                  <a:pt x="4258597" y="3872444"/>
                  <a:pt x="4255912" y="3889449"/>
                </a:cubicBezTo>
                <a:cubicBezTo>
                  <a:pt x="4247612" y="3942014"/>
                  <a:pt x="4233334" y="4047494"/>
                  <a:pt x="4233334" y="4047494"/>
                </a:cubicBezTo>
                <a:cubicBezTo>
                  <a:pt x="4237097" y="4175435"/>
                  <a:pt x="4237714" y="4303507"/>
                  <a:pt x="4244623" y="4431316"/>
                </a:cubicBezTo>
                <a:cubicBezTo>
                  <a:pt x="4245265" y="4443198"/>
                  <a:pt x="4250590" y="4454540"/>
                  <a:pt x="4255912" y="4465183"/>
                </a:cubicBezTo>
                <a:cubicBezTo>
                  <a:pt x="4261979" y="4477318"/>
                  <a:pt x="4270603" y="4488009"/>
                  <a:pt x="4278489" y="4499049"/>
                </a:cubicBezTo>
                <a:cubicBezTo>
                  <a:pt x="4289425" y="4514359"/>
                  <a:pt x="4302384" y="4528250"/>
                  <a:pt x="4312356" y="4544205"/>
                </a:cubicBezTo>
                <a:cubicBezTo>
                  <a:pt x="4353278" y="4609680"/>
                  <a:pt x="4311034" y="4573428"/>
                  <a:pt x="4368800" y="4611938"/>
                </a:cubicBezTo>
                <a:cubicBezTo>
                  <a:pt x="4379128" y="4627431"/>
                  <a:pt x="4406619" y="4673463"/>
                  <a:pt x="4425245" y="4679672"/>
                </a:cubicBezTo>
                <a:lnTo>
                  <a:pt x="4459112" y="4668383"/>
                </a:lnTo>
              </a:path>
            </a:pathLst>
          </a:custGeom>
          <a:noFill/>
          <a:ln w="95250"/>
          <a:scene3d>
            <a:camera prst="orthographicFront"/>
            <a:lightRig rig="threePt" dir="t"/>
          </a:scene3d>
          <a:sp3d>
            <a:bevelT h="146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04990" y="2805379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95334" y="2974622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554135" y="2269427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68990" y="1400003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35405" y="965470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796992" y="869335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658579" y="869335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463314" y="1134713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008814" y="1738489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132990" y="2636136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899958" y="3533783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314545" y="4024669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90447" y="4177069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874006" y="4515555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493405" y="5272045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703464" y="5926937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376917" y="3516939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19769" y="3855425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904746" y="3855425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50438" y="3539878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995334" y="1553073"/>
            <a:ext cx="558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m</a:t>
            </a:r>
            <a:endParaRPr lang="en-US" sz="5400" dirty="0"/>
          </a:p>
        </p:txBody>
      </p:sp>
      <p:sp>
        <p:nvSpPr>
          <p:cNvPr id="27" name="TextBox 26"/>
          <p:cNvSpPr txBox="1"/>
          <p:nvPr/>
        </p:nvSpPr>
        <p:spPr>
          <a:xfrm>
            <a:off x="8146144" y="4416314"/>
            <a:ext cx="606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n</a:t>
            </a:r>
            <a:endParaRPr lang="en-US" sz="5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879091" y="2576868"/>
            <a:ext cx="1986851" cy="1938687"/>
          </a:xfrm>
          <a:prstGeom prst="straightConnector1">
            <a:avLst/>
          </a:prstGeom>
          <a:ln w="730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58390" y="2825312"/>
            <a:ext cx="12635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/>
              <a:t>R</a:t>
            </a:r>
            <a:r>
              <a:rPr lang="en-US" sz="3200" dirty="0" err="1" smtClean="0"/>
              <a:t>mn</a:t>
            </a:r>
            <a:endParaRPr lang="en-US" sz="32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935405" y="2974622"/>
            <a:ext cx="32495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720" y="903111"/>
            <a:ext cx="6914919" cy="5072634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6423378" y="1320799"/>
            <a:ext cx="5210031" cy="4786409"/>
            <a:chOff x="6423378" y="1320799"/>
            <a:chExt cx="5210031" cy="4786409"/>
          </a:xfrm>
        </p:grpSpPr>
        <p:grpSp>
          <p:nvGrpSpPr>
            <p:cNvPr id="30" name="Group 29"/>
            <p:cNvGrpSpPr/>
            <p:nvPr/>
          </p:nvGrpSpPr>
          <p:grpSpPr>
            <a:xfrm>
              <a:off x="6542665" y="1498643"/>
              <a:ext cx="5090744" cy="4477102"/>
              <a:chOff x="3239911" y="993355"/>
              <a:chExt cx="6220178" cy="4899456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3239911" y="993355"/>
                <a:ext cx="5973098" cy="4899456"/>
              </a:xfrm>
              <a:custGeom>
                <a:avLst/>
                <a:gdLst>
                  <a:gd name="connsiteX0" fmla="*/ 598311 w 5973098"/>
                  <a:gd name="connsiteY0" fmla="*/ 2969045 h 4899456"/>
                  <a:gd name="connsiteX1" fmla="*/ 519289 w 5973098"/>
                  <a:gd name="connsiteY1" fmla="*/ 2867445 h 4899456"/>
                  <a:gd name="connsiteX2" fmla="*/ 508000 w 5973098"/>
                  <a:gd name="connsiteY2" fmla="*/ 2833578 h 4899456"/>
                  <a:gd name="connsiteX3" fmla="*/ 462845 w 5973098"/>
                  <a:gd name="connsiteY3" fmla="*/ 2788423 h 4899456"/>
                  <a:gd name="connsiteX4" fmla="*/ 440267 w 5973098"/>
                  <a:gd name="connsiteY4" fmla="*/ 2743267 h 4899456"/>
                  <a:gd name="connsiteX5" fmla="*/ 383822 w 5973098"/>
                  <a:gd name="connsiteY5" fmla="*/ 2675534 h 4899456"/>
                  <a:gd name="connsiteX6" fmla="*/ 338667 w 5973098"/>
                  <a:gd name="connsiteY6" fmla="*/ 2573934 h 4899456"/>
                  <a:gd name="connsiteX7" fmla="*/ 316089 w 5973098"/>
                  <a:gd name="connsiteY7" fmla="*/ 2506201 h 4899456"/>
                  <a:gd name="connsiteX8" fmla="*/ 293511 w 5973098"/>
                  <a:gd name="connsiteY8" fmla="*/ 2472334 h 4899456"/>
                  <a:gd name="connsiteX9" fmla="*/ 225778 w 5973098"/>
                  <a:gd name="connsiteY9" fmla="*/ 2382023 h 4899456"/>
                  <a:gd name="connsiteX10" fmla="*/ 169333 w 5973098"/>
                  <a:gd name="connsiteY10" fmla="*/ 2257845 h 4899456"/>
                  <a:gd name="connsiteX11" fmla="*/ 146756 w 5973098"/>
                  <a:gd name="connsiteY11" fmla="*/ 2223978 h 4899456"/>
                  <a:gd name="connsiteX12" fmla="*/ 101600 w 5973098"/>
                  <a:gd name="connsiteY12" fmla="*/ 2065934 h 4899456"/>
                  <a:gd name="connsiteX13" fmla="*/ 56445 w 5973098"/>
                  <a:gd name="connsiteY13" fmla="*/ 1953045 h 4899456"/>
                  <a:gd name="connsiteX14" fmla="*/ 22578 w 5973098"/>
                  <a:gd name="connsiteY14" fmla="*/ 1817578 h 4899456"/>
                  <a:gd name="connsiteX15" fmla="*/ 11289 w 5973098"/>
                  <a:gd name="connsiteY15" fmla="*/ 1659534 h 4899456"/>
                  <a:gd name="connsiteX16" fmla="*/ 0 w 5973098"/>
                  <a:gd name="connsiteY16" fmla="*/ 1603089 h 4899456"/>
                  <a:gd name="connsiteX17" fmla="*/ 11289 w 5973098"/>
                  <a:gd name="connsiteY17" fmla="*/ 711267 h 4899456"/>
                  <a:gd name="connsiteX18" fmla="*/ 22578 w 5973098"/>
                  <a:gd name="connsiteY18" fmla="*/ 654823 h 4899456"/>
                  <a:gd name="connsiteX19" fmla="*/ 45156 w 5973098"/>
                  <a:gd name="connsiteY19" fmla="*/ 620956 h 4899456"/>
                  <a:gd name="connsiteX20" fmla="*/ 67733 w 5973098"/>
                  <a:gd name="connsiteY20" fmla="*/ 575801 h 4899456"/>
                  <a:gd name="connsiteX21" fmla="*/ 101600 w 5973098"/>
                  <a:gd name="connsiteY21" fmla="*/ 541934 h 4899456"/>
                  <a:gd name="connsiteX22" fmla="*/ 169333 w 5973098"/>
                  <a:gd name="connsiteY22" fmla="*/ 440334 h 4899456"/>
                  <a:gd name="connsiteX23" fmla="*/ 180622 w 5973098"/>
                  <a:gd name="connsiteY23" fmla="*/ 406467 h 4899456"/>
                  <a:gd name="connsiteX24" fmla="*/ 270933 w 5973098"/>
                  <a:gd name="connsiteY24" fmla="*/ 316156 h 4899456"/>
                  <a:gd name="connsiteX25" fmla="*/ 361245 w 5973098"/>
                  <a:gd name="connsiteY25" fmla="*/ 271001 h 4899456"/>
                  <a:gd name="connsiteX26" fmla="*/ 485422 w 5973098"/>
                  <a:gd name="connsiteY26" fmla="*/ 248423 h 4899456"/>
                  <a:gd name="connsiteX27" fmla="*/ 903111 w 5973098"/>
                  <a:gd name="connsiteY27" fmla="*/ 282289 h 4899456"/>
                  <a:gd name="connsiteX28" fmla="*/ 970845 w 5973098"/>
                  <a:gd name="connsiteY28" fmla="*/ 304867 h 4899456"/>
                  <a:gd name="connsiteX29" fmla="*/ 1027289 w 5973098"/>
                  <a:gd name="connsiteY29" fmla="*/ 316156 h 4899456"/>
                  <a:gd name="connsiteX30" fmla="*/ 1140178 w 5973098"/>
                  <a:gd name="connsiteY30" fmla="*/ 361312 h 4899456"/>
                  <a:gd name="connsiteX31" fmla="*/ 1253067 w 5973098"/>
                  <a:gd name="connsiteY31" fmla="*/ 406467 h 4899456"/>
                  <a:gd name="connsiteX32" fmla="*/ 1298222 w 5973098"/>
                  <a:gd name="connsiteY32" fmla="*/ 429045 h 4899456"/>
                  <a:gd name="connsiteX33" fmla="*/ 1365956 w 5973098"/>
                  <a:gd name="connsiteY33" fmla="*/ 440334 h 4899456"/>
                  <a:gd name="connsiteX34" fmla="*/ 1478845 w 5973098"/>
                  <a:gd name="connsiteY34" fmla="*/ 474201 h 4899456"/>
                  <a:gd name="connsiteX35" fmla="*/ 1569156 w 5973098"/>
                  <a:gd name="connsiteY35" fmla="*/ 496778 h 4899456"/>
                  <a:gd name="connsiteX36" fmla="*/ 1727200 w 5973098"/>
                  <a:gd name="connsiteY36" fmla="*/ 508067 h 4899456"/>
                  <a:gd name="connsiteX37" fmla="*/ 1806222 w 5973098"/>
                  <a:gd name="connsiteY37" fmla="*/ 519356 h 4899456"/>
                  <a:gd name="connsiteX38" fmla="*/ 2325511 w 5973098"/>
                  <a:gd name="connsiteY38" fmla="*/ 496778 h 4899456"/>
                  <a:gd name="connsiteX39" fmla="*/ 2404533 w 5973098"/>
                  <a:gd name="connsiteY39" fmla="*/ 406467 h 4899456"/>
                  <a:gd name="connsiteX40" fmla="*/ 2483556 w 5973098"/>
                  <a:gd name="connsiteY40" fmla="*/ 338734 h 4899456"/>
                  <a:gd name="connsiteX41" fmla="*/ 2630311 w 5973098"/>
                  <a:gd name="connsiteY41" fmla="*/ 203267 h 4899456"/>
                  <a:gd name="connsiteX42" fmla="*/ 2652889 w 5973098"/>
                  <a:gd name="connsiteY42" fmla="*/ 169401 h 4899456"/>
                  <a:gd name="connsiteX43" fmla="*/ 2765778 w 5973098"/>
                  <a:gd name="connsiteY43" fmla="*/ 90378 h 4899456"/>
                  <a:gd name="connsiteX44" fmla="*/ 2810933 w 5973098"/>
                  <a:gd name="connsiteY44" fmla="*/ 56512 h 4899456"/>
                  <a:gd name="connsiteX45" fmla="*/ 2844800 w 5973098"/>
                  <a:gd name="connsiteY45" fmla="*/ 45223 h 4899456"/>
                  <a:gd name="connsiteX46" fmla="*/ 2878667 w 5973098"/>
                  <a:gd name="connsiteY46" fmla="*/ 22645 h 4899456"/>
                  <a:gd name="connsiteX47" fmla="*/ 3059289 w 5973098"/>
                  <a:gd name="connsiteY47" fmla="*/ 67 h 4899456"/>
                  <a:gd name="connsiteX48" fmla="*/ 3601156 w 5973098"/>
                  <a:gd name="connsiteY48" fmla="*/ 22645 h 4899456"/>
                  <a:gd name="connsiteX49" fmla="*/ 3826933 w 5973098"/>
                  <a:gd name="connsiteY49" fmla="*/ 67801 h 4899456"/>
                  <a:gd name="connsiteX50" fmla="*/ 3951111 w 5973098"/>
                  <a:gd name="connsiteY50" fmla="*/ 112956 h 4899456"/>
                  <a:gd name="connsiteX51" fmla="*/ 4075289 w 5973098"/>
                  <a:gd name="connsiteY51" fmla="*/ 146823 h 4899456"/>
                  <a:gd name="connsiteX52" fmla="*/ 4199467 w 5973098"/>
                  <a:gd name="connsiteY52" fmla="*/ 203267 h 4899456"/>
                  <a:gd name="connsiteX53" fmla="*/ 4459111 w 5973098"/>
                  <a:gd name="connsiteY53" fmla="*/ 259712 h 4899456"/>
                  <a:gd name="connsiteX54" fmla="*/ 4605867 w 5973098"/>
                  <a:gd name="connsiteY54" fmla="*/ 350023 h 4899456"/>
                  <a:gd name="connsiteX55" fmla="*/ 4752622 w 5973098"/>
                  <a:gd name="connsiteY55" fmla="*/ 474201 h 4899456"/>
                  <a:gd name="connsiteX56" fmla="*/ 4876800 w 5973098"/>
                  <a:gd name="connsiteY56" fmla="*/ 620956 h 4899456"/>
                  <a:gd name="connsiteX57" fmla="*/ 4967111 w 5973098"/>
                  <a:gd name="connsiteY57" fmla="*/ 677401 h 4899456"/>
                  <a:gd name="connsiteX58" fmla="*/ 5147733 w 5973098"/>
                  <a:gd name="connsiteY58" fmla="*/ 869312 h 4899456"/>
                  <a:gd name="connsiteX59" fmla="*/ 5226756 w 5973098"/>
                  <a:gd name="connsiteY59" fmla="*/ 937045 h 4899456"/>
                  <a:gd name="connsiteX60" fmla="*/ 5418667 w 5973098"/>
                  <a:gd name="connsiteY60" fmla="*/ 1151534 h 4899456"/>
                  <a:gd name="connsiteX61" fmla="*/ 5621867 w 5973098"/>
                  <a:gd name="connsiteY61" fmla="*/ 1354734 h 4899456"/>
                  <a:gd name="connsiteX62" fmla="*/ 5700889 w 5973098"/>
                  <a:gd name="connsiteY62" fmla="*/ 1445045 h 4899456"/>
                  <a:gd name="connsiteX63" fmla="*/ 5870222 w 5973098"/>
                  <a:gd name="connsiteY63" fmla="*/ 1603089 h 4899456"/>
                  <a:gd name="connsiteX64" fmla="*/ 5926667 w 5973098"/>
                  <a:gd name="connsiteY64" fmla="*/ 1670823 h 4899456"/>
                  <a:gd name="connsiteX65" fmla="*/ 5915378 w 5973098"/>
                  <a:gd name="connsiteY65" fmla="*/ 2370734 h 4899456"/>
                  <a:gd name="connsiteX66" fmla="*/ 5746045 w 5973098"/>
                  <a:gd name="connsiteY66" fmla="*/ 2664245 h 4899456"/>
                  <a:gd name="connsiteX67" fmla="*/ 5678311 w 5973098"/>
                  <a:gd name="connsiteY67" fmla="*/ 2822289 h 4899456"/>
                  <a:gd name="connsiteX68" fmla="*/ 5655733 w 5973098"/>
                  <a:gd name="connsiteY68" fmla="*/ 2923889 h 4899456"/>
                  <a:gd name="connsiteX69" fmla="*/ 5610578 w 5973098"/>
                  <a:gd name="connsiteY69" fmla="*/ 3149667 h 4899456"/>
                  <a:gd name="connsiteX70" fmla="*/ 5565422 w 5973098"/>
                  <a:gd name="connsiteY70" fmla="*/ 3510912 h 4899456"/>
                  <a:gd name="connsiteX71" fmla="*/ 5542845 w 5973098"/>
                  <a:gd name="connsiteY71" fmla="*/ 3556067 h 4899456"/>
                  <a:gd name="connsiteX72" fmla="*/ 5520267 w 5973098"/>
                  <a:gd name="connsiteY72" fmla="*/ 3623801 h 4899456"/>
                  <a:gd name="connsiteX73" fmla="*/ 5508978 w 5973098"/>
                  <a:gd name="connsiteY73" fmla="*/ 3759267 h 4899456"/>
                  <a:gd name="connsiteX74" fmla="*/ 5497689 w 5973098"/>
                  <a:gd name="connsiteY74" fmla="*/ 3962467 h 4899456"/>
                  <a:gd name="connsiteX75" fmla="*/ 5475111 w 5973098"/>
                  <a:gd name="connsiteY75" fmla="*/ 3996334 h 4899456"/>
                  <a:gd name="connsiteX76" fmla="*/ 5418667 w 5973098"/>
                  <a:gd name="connsiteY76" fmla="*/ 4052778 h 4899456"/>
                  <a:gd name="connsiteX77" fmla="*/ 5260622 w 5973098"/>
                  <a:gd name="connsiteY77" fmla="*/ 4222112 h 4899456"/>
                  <a:gd name="connsiteX78" fmla="*/ 5181600 w 5973098"/>
                  <a:gd name="connsiteY78" fmla="*/ 4335001 h 4899456"/>
                  <a:gd name="connsiteX79" fmla="*/ 5113867 w 5973098"/>
                  <a:gd name="connsiteY79" fmla="*/ 4368867 h 4899456"/>
                  <a:gd name="connsiteX80" fmla="*/ 4933245 w 5973098"/>
                  <a:gd name="connsiteY80" fmla="*/ 4481756 h 4899456"/>
                  <a:gd name="connsiteX81" fmla="*/ 4797778 w 5973098"/>
                  <a:gd name="connsiteY81" fmla="*/ 4526912 h 4899456"/>
                  <a:gd name="connsiteX82" fmla="*/ 4775200 w 5973098"/>
                  <a:gd name="connsiteY82" fmla="*/ 4617223 h 4899456"/>
                  <a:gd name="connsiteX83" fmla="*/ 4752622 w 5973098"/>
                  <a:gd name="connsiteY83" fmla="*/ 4775267 h 4899456"/>
                  <a:gd name="connsiteX84" fmla="*/ 4718756 w 5973098"/>
                  <a:gd name="connsiteY84" fmla="*/ 4797845 h 4899456"/>
                  <a:gd name="connsiteX85" fmla="*/ 4605867 w 5973098"/>
                  <a:gd name="connsiteY85" fmla="*/ 4854289 h 4899456"/>
                  <a:gd name="connsiteX86" fmla="*/ 4549422 w 5973098"/>
                  <a:gd name="connsiteY86" fmla="*/ 4865578 h 4899456"/>
                  <a:gd name="connsiteX87" fmla="*/ 4492978 w 5973098"/>
                  <a:gd name="connsiteY87" fmla="*/ 4888156 h 4899456"/>
                  <a:gd name="connsiteX88" fmla="*/ 4413956 w 5973098"/>
                  <a:gd name="connsiteY88" fmla="*/ 4899445 h 4899456"/>
                  <a:gd name="connsiteX89" fmla="*/ 3454400 w 5973098"/>
                  <a:gd name="connsiteY89" fmla="*/ 4876867 h 4899456"/>
                  <a:gd name="connsiteX90" fmla="*/ 3375378 w 5973098"/>
                  <a:gd name="connsiteY90" fmla="*/ 4843001 h 4899456"/>
                  <a:gd name="connsiteX91" fmla="*/ 3296356 w 5973098"/>
                  <a:gd name="connsiteY91" fmla="*/ 4809134 h 4899456"/>
                  <a:gd name="connsiteX92" fmla="*/ 2630311 w 5973098"/>
                  <a:gd name="connsiteY92" fmla="*/ 4820423 h 4899456"/>
                  <a:gd name="connsiteX93" fmla="*/ 2573867 w 5973098"/>
                  <a:gd name="connsiteY93" fmla="*/ 4831712 h 4899456"/>
                  <a:gd name="connsiteX94" fmla="*/ 2506133 w 5973098"/>
                  <a:gd name="connsiteY94" fmla="*/ 4843001 h 4899456"/>
                  <a:gd name="connsiteX95" fmla="*/ 2269067 w 5973098"/>
                  <a:gd name="connsiteY95" fmla="*/ 4831712 h 4899456"/>
                  <a:gd name="connsiteX96" fmla="*/ 2235200 w 5973098"/>
                  <a:gd name="connsiteY96" fmla="*/ 4820423 h 4899456"/>
                  <a:gd name="connsiteX97" fmla="*/ 1614311 w 5973098"/>
                  <a:gd name="connsiteY97" fmla="*/ 4809134 h 4899456"/>
                  <a:gd name="connsiteX98" fmla="*/ 1524000 w 5973098"/>
                  <a:gd name="connsiteY98" fmla="*/ 4763978 h 4899456"/>
                  <a:gd name="connsiteX99" fmla="*/ 1411111 w 5973098"/>
                  <a:gd name="connsiteY99" fmla="*/ 4651089 h 4899456"/>
                  <a:gd name="connsiteX100" fmla="*/ 1264356 w 5973098"/>
                  <a:gd name="connsiteY100" fmla="*/ 4436601 h 4899456"/>
                  <a:gd name="connsiteX101" fmla="*/ 1253067 w 5973098"/>
                  <a:gd name="connsiteY101" fmla="*/ 4402734 h 4899456"/>
                  <a:gd name="connsiteX102" fmla="*/ 1230489 w 5973098"/>
                  <a:gd name="connsiteY102" fmla="*/ 4278556 h 4899456"/>
                  <a:gd name="connsiteX103" fmla="*/ 1241778 w 5973098"/>
                  <a:gd name="connsiteY103" fmla="*/ 4075356 h 4899456"/>
                  <a:gd name="connsiteX104" fmla="*/ 1241778 w 5973098"/>
                  <a:gd name="connsiteY104" fmla="*/ 3657667 h 4899456"/>
                  <a:gd name="connsiteX105" fmla="*/ 1196622 w 5973098"/>
                  <a:gd name="connsiteY105" fmla="*/ 3601223 h 4899456"/>
                  <a:gd name="connsiteX106" fmla="*/ 1083733 w 5973098"/>
                  <a:gd name="connsiteY106" fmla="*/ 3454467 h 4899456"/>
                  <a:gd name="connsiteX107" fmla="*/ 1049867 w 5973098"/>
                  <a:gd name="connsiteY107" fmla="*/ 3420601 h 4899456"/>
                  <a:gd name="connsiteX108" fmla="*/ 1016000 w 5973098"/>
                  <a:gd name="connsiteY108" fmla="*/ 3386734 h 4899456"/>
                  <a:gd name="connsiteX109" fmla="*/ 970845 w 5973098"/>
                  <a:gd name="connsiteY109" fmla="*/ 3296423 h 4899456"/>
                  <a:gd name="connsiteX110" fmla="*/ 948267 w 5973098"/>
                  <a:gd name="connsiteY110" fmla="*/ 3262556 h 4899456"/>
                  <a:gd name="connsiteX111" fmla="*/ 903111 w 5973098"/>
                  <a:gd name="connsiteY111" fmla="*/ 3239978 h 4899456"/>
                  <a:gd name="connsiteX112" fmla="*/ 869245 w 5973098"/>
                  <a:gd name="connsiteY112" fmla="*/ 3206112 h 4899456"/>
                  <a:gd name="connsiteX113" fmla="*/ 846667 w 5973098"/>
                  <a:gd name="connsiteY113" fmla="*/ 3172245 h 4899456"/>
                  <a:gd name="connsiteX114" fmla="*/ 812800 w 5973098"/>
                  <a:gd name="connsiteY114" fmla="*/ 3160956 h 4899456"/>
                  <a:gd name="connsiteX115" fmla="*/ 778933 w 5973098"/>
                  <a:gd name="connsiteY115" fmla="*/ 3127089 h 4899456"/>
                  <a:gd name="connsiteX116" fmla="*/ 745067 w 5973098"/>
                  <a:gd name="connsiteY116" fmla="*/ 3104512 h 4899456"/>
                  <a:gd name="connsiteX117" fmla="*/ 722489 w 5973098"/>
                  <a:gd name="connsiteY117" fmla="*/ 3070645 h 4899456"/>
                  <a:gd name="connsiteX118" fmla="*/ 654756 w 5973098"/>
                  <a:gd name="connsiteY118" fmla="*/ 3014201 h 4899456"/>
                  <a:gd name="connsiteX119" fmla="*/ 598311 w 5973098"/>
                  <a:gd name="connsiteY119" fmla="*/ 2969045 h 4899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5973098" h="4899456">
                    <a:moveTo>
                      <a:pt x="598311" y="2969045"/>
                    </a:moveTo>
                    <a:cubicBezTo>
                      <a:pt x="575733" y="2944586"/>
                      <a:pt x="532857" y="2908148"/>
                      <a:pt x="519289" y="2867445"/>
                    </a:cubicBezTo>
                    <a:cubicBezTo>
                      <a:pt x="515526" y="2856156"/>
                      <a:pt x="514917" y="2843261"/>
                      <a:pt x="508000" y="2833578"/>
                    </a:cubicBezTo>
                    <a:cubicBezTo>
                      <a:pt x="495628" y="2816257"/>
                      <a:pt x="475617" y="2805452"/>
                      <a:pt x="462845" y="2788423"/>
                    </a:cubicBezTo>
                    <a:cubicBezTo>
                      <a:pt x="452748" y="2774960"/>
                      <a:pt x="448616" y="2757878"/>
                      <a:pt x="440267" y="2743267"/>
                    </a:cubicBezTo>
                    <a:cubicBezTo>
                      <a:pt x="419312" y="2706597"/>
                      <a:pt x="414951" y="2706663"/>
                      <a:pt x="383822" y="2675534"/>
                    </a:cubicBezTo>
                    <a:cubicBezTo>
                      <a:pt x="358559" y="2549220"/>
                      <a:pt x="394129" y="2684859"/>
                      <a:pt x="338667" y="2573934"/>
                    </a:cubicBezTo>
                    <a:cubicBezTo>
                      <a:pt x="328024" y="2552648"/>
                      <a:pt x="325755" y="2527949"/>
                      <a:pt x="316089" y="2506201"/>
                    </a:cubicBezTo>
                    <a:cubicBezTo>
                      <a:pt x="310579" y="2493803"/>
                      <a:pt x="300242" y="2484114"/>
                      <a:pt x="293511" y="2472334"/>
                    </a:cubicBezTo>
                    <a:cubicBezTo>
                      <a:pt x="250714" y="2397440"/>
                      <a:pt x="296366" y="2452611"/>
                      <a:pt x="225778" y="2382023"/>
                    </a:cubicBezTo>
                    <a:cubicBezTo>
                      <a:pt x="203670" y="2326752"/>
                      <a:pt x="199999" y="2313045"/>
                      <a:pt x="169333" y="2257845"/>
                    </a:cubicBezTo>
                    <a:cubicBezTo>
                      <a:pt x="162744" y="2245985"/>
                      <a:pt x="151974" y="2236502"/>
                      <a:pt x="146756" y="2223978"/>
                    </a:cubicBezTo>
                    <a:cubicBezTo>
                      <a:pt x="33326" y="1951742"/>
                      <a:pt x="159393" y="2239313"/>
                      <a:pt x="101600" y="2065934"/>
                    </a:cubicBezTo>
                    <a:cubicBezTo>
                      <a:pt x="88784" y="2027485"/>
                      <a:pt x="64393" y="1992786"/>
                      <a:pt x="56445" y="1953045"/>
                    </a:cubicBezTo>
                    <a:cubicBezTo>
                      <a:pt x="39783" y="1869738"/>
                      <a:pt x="50427" y="1915050"/>
                      <a:pt x="22578" y="1817578"/>
                    </a:cubicBezTo>
                    <a:cubicBezTo>
                      <a:pt x="18815" y="1764897"/>
                      <a:pt x="16818" y="1712059"/>
                      <a:pt x="11289" y="1659534"/>
                    </a:cubicBezTo>
                    <a:cubicBezTo>
                      <a:pt x="9280" y="1640452"/>
                      <a:pt x="0" y="1622277"/>
                      <a:pt x="0" y="1603089"/>
                    </a:cubicBezTo>
                    <a:cubicBezTo>
                      <a:pt x="0" y="1305791"/>
                      <a:pt x="4212" y="1008481"/>
                      <a:pt x="11289" y="711267"/>
                    </a:cubicBezTo>
                    <a:cubicBezTo>
                      <a:pt x="11746" y="692085"/>
                      <a:pt x="15841" y="672789"/>
                      <a:pt x="22578" y="654823"/>
                    </a:cubicBezTo>
                    <a:cubicBezTo>
                      <a:pt x="27342" y="642119"/>
                      <a:pt x="38425" y="632736"/>
                      <a:pt x="45156" y="620956"/>
                    </a:cubicBezTo>
                    <a:cubicBezTo>
                      <a:pt x="53505" y="606345"/>
                      <a:pt x="57952" y="589495"/>
                      <a:pt x="67733" y="575801"/>
                    </a:cubicBezTo>
                    <a:cubicBezTo>
                      <a:pt x="77012" y="562810"/>
                      <a:pt x="92320" y="554925"/>
                      <a:pt x="101600" y="541934"/>
                    </a:cubicBezTo>
                    <a:cubicBezTo>
                      <a:pt x="268372" y="308453"/>
                      <a:pt x="-77357" y="748698"/>
                      <a:pt x="169333" y="440334"/>
                    </a:cubicBezTo>
                    <a:cubicBezTo>
                      <a:pt x="173096" y="429045"/>
                      <a:pt x="174315" y="416558"/>
                      <a:pt x="180622" y="406467"/>
                    </a:cubicBezTo>
                    <a:cubicBezTo>
                      <a:pt x="204411" y="368405"/>
                      <a:pt x="232365" y="338654"/>
                      <a:pt x="270933" y="316156"/>
                    </a:cubicBezTo>
                    <a:cubicBezTo>
                      <a:pt x="300005" y="299197"/>
                      <a:pt x="328241" y="277602"/>
                      <a:pt x="361245" y="271001"/>
                    </a:cubicBezTo>
                    <a:cubicBezTo>
                      <a:pt x="440134" y="255223"/>
                      <a:pt x="398763" y="262866"/>
                      <a:pt x="485422" y="248423"/>
                    </a:cubicBezTo>
                    <a:cubicBezTo>
                      <a:pt x="595625" y="255102"/>
                      <a:pt x="771911" y="242930"/>
                      <a:pt x="903111" y="282289"/>
                    </a:cubicBezTo>
                    <a:cubicBezTo>
                      <a:pt x="925907" y="289128"/>
                      <a:pt x="947884" y="298605"/>
                      <a:pt x="970845" y="304867"/>
                    </a:cubicBezTo>
                    <a:cubicBezTo>
                      <a:pt x="989356" y="309916"/>
                      <a:pt x="1009086" y="310088"/>
                      <a:pt x="1027289" y="316156"/>
                    </a:cubicBezTo>
                    <a:cubicBezTo>
                      <a:pt x="1065738" y="328972"/>
                      <a:pt x="1102548" y="346260"/>
                      <a:pt x="1140178" y="361312"/>
                    </a:cubicBezTo>
                    <a:cubicBezTo>
                      <a:pt x="1140187" y="361316"/>
                      <a:pt x="1253059" y="406463"/>
                      <a:pt x="1253067" y="406467"/>
                    </a:cubicBezTo>
                    <a:cubicBezTo>
                      <a:pt x="1268119" y="413993"/>
                      <a:pt x="1282103" y="424209"/>
                      <a:pt x="1298222" y="429045"/>
                    </a:cubicBezTo>
                    <a:cubicBezTo>
                      <a:pt x="1320146" y="435622"/>
                      <a:pt x="1343378" y="436571"/>
                      <a:pt x="1365956" y="440334"/>
                    </a:cubicBezTo>
                    <a:cubicBezTo>
                      <a:pt x="1454866" y="475898"/>
                      <a:pt x="1388657" y="453389"/>
                      <a:pt x="1478845" y="474201"/>
                    </a:cubicBezTo>
                    <a:cubicBezTo>
                      <a:pt x="1509080" y="481178"/>
                      <a:pt x="1538410" y="492585"/>
                      <a:pt x="1569156" y="496778"/>
                    </a:cubicBezTo>
                    <a:cubicBezTo>
                      <a:pt x="1621487" y="503914"/>
                      <a:pt x="1674622" y="503060"/>
                      <a:pt x="1727200" y="508067"/>
                    </a:cubicBezTo>
                    <a:cubicBezTo>
                      <a:pt x="1753688" y="510590"/>
                      <a:pt x="1779881" y="515593"/>
                      <a:pt x="1806222" y="519356"/>
                    </a:cubicBezTo>
                    <a:cubicBezTo>
                      <a:pt x="1979318" y="511830"/>
                      <a:pt x="2153438" y="517022"/>
                      <a:pt x="2325511" y="496778"/>
                    </a:cubicBezTo>
                    <a:cubicBezTo>
                      <a:pt x="2380417" y="490319"/>
                      <a:pt x="2381434" y="438806"/>
                      <a:pt x="2404533" y="406467"/>
                    </a:cubicBezTo>
                    <a:cubicBezTo>
                      <a:pt x="2430295" y="370400"/>
                      <a:pt x="2450859" y="369095"/>
                      <a:pt x="2483556" y="338734"/>
                    </a:cubicBezTo>
                    <a:cubicBezTo>
                      <a:pt x="2639446" y="193979"/>
                      <a:pt x="2543650" y="261043"/>
                      <a:pt x="2630311" y="203267"/>
                    </a:cubicBezTo>
                    <a:cubicBezTo>
                      <a:pt x="2637837" y="191978"/>
                      <a:pt x="2643295" y="178995"/>
                      <a:pt x="2652889" y="169401"/>
                    </a:cubicBezTo>
                    <a:cubicBezTo>
                      <a:pt x="2672161" y="150129"/>
                      <a:pt x="2751028" y="101441"/>
                      <a:pt x="2765778" y="90378"/>
                    </a:cubicBezTo>
                    <a:cubicBezTo>
                      <a:pt x="2780830" y="79089"/>
                      <a:pt x="2794597" y="65847"/>
                      <a:pt x="2810933" y="56512"/>
                    </a:cubicBezTo>
                    <a:cubicBezTo>
                      <a:pt x="2821265" y="50608"/>
                      <a:pt x="2834157" y="50545"/>
                      <a:pt x="2844800" y="45223"/>
                    </a:cubicBezTo>
                    <a:cubicBezTo>
                      <a:pt x="2856935" y="39155"/>
                      <a:pt x="2865390" y="25440"/>
                      <a:pt x="2878667" y="22645"/>
                    </a:cubicBezTo>
                    <a:cubicBezTo>
                      <a:pt x="2938041" y="10145"/>
                      <a:pt x="3059289" y="67"/>
                      <a:pt x="3059289" y="67"/>
                    </a:cubicBezTo>
                    <a:cubicBezTo>
                      <a:pt x="3321208" y="6303"/>
                      <a:pt x="3411523" y="-13823"/>
                      <a:pt x="3601156" y="22645"/>
                    </a:cubicBezTo>
                    <a:cubicBezTo>
                      <a:pt x="3676524" y="37139"/>
                      <a:pt x="3754804" y="41573"/>
                      <a:pt x="3826933" y="67801"/>
                    </a:cubicBezTo>
                    <a:cubicBezTo>
                      <a:pt x="3868326" y="82853"/>
                      <a:pt x="3909140" y="99602"/>
                      <a:pt x="3951111" y="112956"/>
                    </a:cubicBezTo>
                    <a:cubicBezTo>
                      <a:pt x="3991996" y="125965"/>
                      <a:pt x="4034968" y="132161"/>
                      <a:pt x="4075289" y="146823"/>
                    </a:cubicBezTo>
                    <a:cubicBezTo>
                      <a:pt x="4118020" y="162361"/>
                      <a:pt x="4156332" y="188889"/>
                      <a:pt x="4199467" y="203267"/>
                    </a:cubicBezTo>
                    <a:cubicBezTo>
                      <a:pt x="4241965" y="217433"/>
                      <a:pt x="4405267" y="248943"/>
                      <a:pt x="4459111" y="259712"/>
                    </a:cubicBezTo>
                    <a:cubicBezTo>
                      <a:pt x="4503148" y="284876"/>
                      <a:pt x="4565256" y="317961"/>
                      <a:pt x="4605867" y="350023"/>
                    </a:cubicBezTo>
                    <a:cubicBezTo>
                      <a:pt x="4656163" y="389730"/>
                      <a:pt x="4711229" y="425283"/>
                      <a:pt x="4752622" y="474201"/>
                    </a:cubicBezTo>
                    <a:cubicBezTo>
                      <a:pt x="4794015" y="523119"/>
                      <a:pt x="4822460" y="586993"/>
                      <a:pt x="4876800" y="620956"/>
                    </a:cubicBezTo>
                    <a:cubicBezTo>
                      <a:pt x="4906904" y="639771"/>
                      <a:pt x="4939559" y="655015"/>
                      <a:pt x="4967111" y="677401"/>
                    </a:cubicBezTo>
                    <a:cubicBezTo>
                      <a:pt x="5041399" y="737760"/>
                      <a:pt x="5080294" y="801873"/>
                      <a:pt x="5147733" y="869312"/>
                    </a:cubicBezTo>
                    <a:cubicBezTo>
                      <a:pt x="5172265" y="893844"/>
                      <a:pt x="5202730" y="912018"/>
                      <a:pt x="5226756" y="937045"/>
                    </a:cubicBezTo>
                    <a:cubicBezTo>
                      <a:pt x="5293196" y="1006253"/>
                      <a:pt x="5350829" y="1083696"/>
                      <a:pt x="5418667" y="1151534"/>
                    </a:cubicBezTo>
                    <a:cubicBezTo>
                      <a:pt x="5486400" y="1219267"/>
                      <a:pt x="5558789" y="1282645"/>
                      <a:pt x="5621867" y="1354734"/>
                    </a:cubicBezTo>
                    <a:cubicBezTo>
                      <a:pt x="5648208" y="1384838"/>
                      <a:pt x="5673670" y="1415733"/>
                      <a:pt x="5700889" y="1445045"/>
                    </a:cubicBezTo>
                    <a:cubicBezTo>
                      <a:pt x="5828592" y="1582571"/>
                      <a:pt x="5705122" y="1437989"/>
                      <a:pt x="5870222" y="1603089"/>
                    </a:cubicBezTo>
                    <a:cubicBezTo>
                      <a:pt x="5891004" y="1623871"/>
                      <a:pt x="5907852" y="1648245"/>
                      <a:pt x="5926667" y="1670823"/>
                    </a:cubicBezTo>
                    <a:cubicBezTo>
                      <a:pt x="5986986" y="1912095"/>
                      <a:pt x="5993893" y="1922077"/>
                      <a:pt x="5915378" y="2370734"/>
                    </a:cubicBezTo>
                    <a:cubicBezTo>
                      <a:pt x="5877805" y="2585434"/>
                      <a:pt x="5815160" y="2553659"/>
                      <a:pt x="5746045" y="2664245"/>
                    </a:cubicBezTo>
                    <a:cubicBezTo>
                      <a:pt x="5724818" y="2698209"/>
                      <a:pt x="5682814" y="2808028"/>
                      <a:pt x="5678311" y="2822289"/>
                    </a:cubicBezTo>
                    <a:cubicBezTo>
                      <a:pt x="5667864" y="2855371"/>
                      <a:pt x="5662762" y="2889916"/>
                      <a:pt x="5655733" y="2923889"/>
                    </a:cubicBezTo>
                    <a:cubicBezTo>
                      <a:pt x="5640183" y="2999047"/>
                      <a:pt x="5618215" y="3073298"/>
                      <a:pt x="5610578" y="3149667"/>
                    </a:cubicBezTo>
                    <a:cubicBezTo>
                      <a:pt x="5598816" y="3267287"/>
                      <a:pt x="5587076" y="3398310"/>
                      <a:pt x="5565422" y="3510912"/>
                    </a:cubicBezTo>
                    <a:cubicBezTo>
                      <a:pt x="5562244" y="3527437"/>
                      <a:pt x="5549095" y="3540442"/>
                      <a:pt x="5542845" y="3556067"/>
                    </a:cubicBezTo>
                    <a:cubicBezTo>
                      <a:pt x="5534006" y="3578164"/>
                      <a:pt x="5527793" y="3601223"/>
                      <a:pt x="5520267" y="3623801"/>
                    </a:cubicBezTo>
                    <a:cubicBezTo>
                      <a:pt x="5516504" y="3668956"/>
                      <a:pt x="5511992" y="3714056"/>
                      <a:pt x="5508978" y="3759267"/>
                    </a:cubicBezTo>
                    <a:cubicBezTo>
                      <a:pt x="5504465" y="3826955"/>
                      <a:pt x="5507283" y="3895311"/>
                      <a:pt x="5497689" y="3962467"/>
                    </a:cubicBezTo>
                    <a:cubicBezTo>
                      <a:pt x="5495770" y="3975898"/>
                      <a:pt x="5484045" y="3986123"/>
                      <a:pt x="5475111" y="3996334"/>
                    </a:cubicBezTo>
                    <a:cubicBezTo>
                      <a:pt x="5457590" y="4016359"/>
                      <a:pt x="5435854" y="4032466"/>
                      <a:pt x="5418667" y="4052778"/>
                    </a:cubicBezTo>
                    <a:cubicBezTo>
                      <a:pt x="5281631" y="4214729"/>
                      <a:pt x="5427408" y="4076173"/>
                      <a:pt x="5260622" y="4222112"/>
                    </a:cubicBezTo>
                    <a:cubicBezTo>
                      <a:pt x="5234478" y="4274401"/>
                      <a:pt x="5230066" y="4301075"/>
                      <a:pt x="5181600" y="4335001"/>
                    </a:cubicBezTo>
                    <a:cubicBezTo>
                      <a:pt x="5160920" y="4349477"/>
                      <a:pt x="5135512" y="4355880"/>
                      <a:pt x="5113867" y="4368867"/>
                    </a:cubicBezTo>
                    <a:cubicBezTo>
                      <a:pt x="5068697" y="4395969"/>
                      <a:pt x="4986733" y="4459235"/>
                      <a:pt x="4933245" y="4481756"/>
                    </a:cubicBezTo>
                    <a:cubicBezTo>
                      <a:pt x="4889377" y="4500227"/>
                      <a:pt x="4797778" y="4526912"/>
                      <a:pt x="4797778" y="4526912"/>
                    </a:cubicBezTo>
                    <a:cubicBezTo>
                      <a:pt x="4790252" y="4557016"/>
                      <a:pt x="4780751" y="4586693"/>
                      <a:pt x="4775200" y="4617223"/>
                    </a:cubicBezTo>
                    <a:cubicBezTo>
                      <a:pt x="4765680" y="4669581"/>
                      <a:pt x="4768495" y="4724473"/>
                      <a:pt x="4752622" y="4775267"/>
                    </a:cubicBezTo>
                    <a:cubicBezTo>
                      <a:pt x="4748575" y="4788217"/>
                      <a:pt x="4730261" y="4790654"/>
                      <a:pt x="4718756" y="4797845"/>
                    </a:cubicBezTo>
                    <a:cubicBezTo>
                      <a:pt x="4676206" y="4824439"/>
                      <a:pt x="4653804" y="4839908"/>
                      <a:pt x="4605867" y="4854289"/>
                    </a:cubicBezTo>
                    <a:cubicBezTo>
                      <a:pt x="4587489" y="4859802"/>
                      <a:pt x="4568237" y="4861815"/>
                      <a:pt x="4549422" y="4865578"/>
                    </a:cubicBezTo>
                    <a:cubicBezTo>
                      <a:pt x="4530607" y="4873104"/>
                      <a:pt x="4512637" y="4883241"/>
                      <a:pt x="4492978" y="4888156"/>
                    </a:cubicBezTo>
                    <a:cubicBezTo>
                      <a:pt x="4467164" y="4894610"/>
                      <a:pt x="4440563" y="4899734"/>
                      <a:pt x="4413956" y="4899445"/>
                    </a:cubicBezTo>
                    <a:cubicBezTo>
                      <a:pt x="4094034" y="4895968"/>
                      <a:pt x="3774252" y="4884393"/>
                      <a:pt x="3454400" y="4876867"/>
                    </a:cubicBezTo>
                    <a:cubicBezTo>
                      <a:pt x="3428059" y="4865578"/>
                      <a:pt x="3401010" y="4855817"/>
                      <a:pt x="3375378" y="4843001"/>
                    </a:cubicBezTo>
                    <a:cubicBezTo>
                      <a:pt x="3297416" y="4804020"/>
                      <a:pt x="3390336" y="4832629"/>
                      <a:pt x="3296356" y="4809134"/>
                    </a:cubicBezTo>
                    <a:lnTo>
                      <a:pt x="2630311" y="4820423"/>
                    </a:lnTo>
                    <a:cubicBezTo>
                      <a:pt x="2611133" y="4821022"/>
                      <a:pt x="2592745" y="4828280"/>
                      <a:pt x="2573867" y="4831712"/>
                    </a:cubicBezTo>
                    <a:cubicBezTo>
                      <a:pt x="2551347" y="4835807"/>
                      <a:pt x="2528711" y="4839238"/>
                      <a:pt x="2506133" y="4843001"/>
                    </a:cubicBezTo>
                    <a:cubicBezTo>
                      <a:pt x="2427111" y="4839238"/>
                      <a:pt x="2347905" y="4838282"/>
                      <a:pt x="2269067" y="4831712"/>
                    </a:cubicBezTo>
                    <a:cubicBezTo>
                      <a:pt x="2257208" y="4830724"/>
                      <a:pt x="2247093" y="4820833"/>
                      <a:pt x="2235200" y="4820423"/>
                    </a:cubicBezTo>
                    <a:cubicBezTo>
                      <a:pt x="2028326" y="4813289"/>
                      <a:pt x="1821274" y="4812897"/>
                      <a:pt x="1614311" y="4809134"/>
                    </a:cubicBezTo>
                    <a:cubicBezTo>
                      <a:pt x="1584207" y="4794082"/>
                      <a:pt x="1550567" y="4784641"/>
                      <a:pt x="1524000" y="4763978"/>
                    </a:cubicBezTo>
                    <a:cubicBezTo>
                      <a:pt x="1481994" y="4731306"/>
                      <a:pt x="1443783" y="4693096"/>
                      <a:pt x="1411111" y="4651089"/>
                    </a:cubicBezTo>
                    <a:cubicBezTo>
                      <a:pt x="1334416" y="4552481"/>
                      <a:pt x="1324227" y="4547789"/>
                      <a:pt x="1264356" y="4436601"/>
                    </a:cubicBezTo>
                    <a:cubicBezTo>
                      <a:pt x="1258714" y="4426124"/>
                      <a:pt x="1255560" y="4414370"/>
                      <a:pt x="1253067" y="4402734"/>
                    </a:cubicBezTo>
                    <a:cubicBezTo>
                      <a:pt x="1244252" y="4361597"/>
                      <a:pt x="1238015" y="4319949"/>
                      <a:pt x="1230489" y="4278556"/>
                    </a:cubicBezTo>
                    <a:cubicBezTo>
                      <a:pt x="1234252" y="4210823"/>
                      <a:pt x="1236144" y="4142959"/>
                      <a:pt x="1241778" y="4075356"/>
                    </a:cubicBezTo>
                    <a:cubicBezTo>
                      <a:pt x="1259807" y="3859011"/>
                      <a:pt x="1317277" y="4201253"/>
                      <a:pt x="1241778" y="3657667"/>
                    </a:cubicBezTo>
                    <a:cubicBezTo>
                      <a:pt x="1238463" y="3633801"/>
                      <a:pt x="1211674" y="3620038"/>
                      <a:pt x="1196622" y="3601223"/>
                    </a:cubicBezTo>
                    <a:cubicBezTo>
                      <a:pt x="1158234" y="3505249"/>
                      <a:pt x="1188374" y="3559107"/>
                      <a:pt x="1083733" y="3454467"/>
                    </a:cubicBezTo>
                    <a:lnTo>
                      <a:pt x="1049867" y="3420601"/>
                    </a:lnTo>
                    <a:cubicBezTo>
                      <a:pt x="1038578" y="3409312"/>
                      <a:pt x="1023140" y="3401014"/>
                      <a:pt x="1016000" y="3386734"/>
                    </a:cubicBezTo>
                    <a:cubicBezTo>
                      <a:pt x="1000948" y="3356630"/>
                      <a:pt x="989514" y="3324427"/>
                      <a:pt x="970845" y="3296423"/>
                    </a:cubicBezTo>
                    <a:cubicBezTo>
                      <a:pt x="963319" y="3285134"/>
                      <a:pt x="958690" y="3271242"/>
                      <a:pt x="948267" y="3262556"/>
                    </a:cubicBezTo>
                    <a:cubicBezTo>
                      <a:pt x="935339" y="3251783"/>
                      <a:pt x="916805" y="3249759"/>
                      <a:pt x="903111" y="3239978"/>
                    </a:cubicBezTo>
                    <a:cubicBezTo>
                      <a:pt x="890120" y="3230699"/>
                      <a:pt x="879465" y="3218376"/>
                      <a:pt x="869245" y="3206112"/>
                    </a:cubicBezTo>
                    <a:cubicBezTo>
                      <a:pt x="860559" y="3195689"/>
                      <a:pt x="857262" y="3180721"/>
                      <a:pt x="846667" y="3172245"/>
                    </a:cubicBezTo>
                    <a:cubicBezTo>
                      <a:pt x="837375" y="3164811"/>
                      <a:pt x="824089" y="3164719"/>
                      <a:pt x="812800" y="3160956"/>
                    </a:cubicBezTo>
                    <a:cubicBezTo>
                      <a:pt x="801511" y="3149667"/>
                      <a:pt x="791198" y="3137310"/>
                      <a:pt x="778933" y="3127089"/>
                    </a:cubicBezTo>
                    <a:cubicBezTo>
                      <a:pt x="768510" y="3118403"/>
                      <a:pt x="754660" y="3114105"/>
                      <a:pt x="745067" y="3104512"/>
                    </a:cubicBezTo>
                    <a:cubicBezTo>
                      <a:pt x="735473" y="3094918"/>
                      <a:pt x="731175" y="3081068"/>
                      <a:pt x="722489" y="3070645"/>
                    </a:cubicBezTo>
                    <a:cubicBezTo>
                      <a:pt x="695326" y="3038049"/>
                      <a:pt x="688056" y="3036401"/>
                      <a:pt x="654756" y="3014201"/>
                    </a:cubicBezTo>
                    <a:cubicBezTo>
                      <a:pt x="630091" y="2977203"/>
                      <a:pt x="620889" y="2993504"/>
                      <a:pt x="598311" y="2969045"/>
                    </a:cubicBezTo>
                    <a:close/>
                  </a:path>
                </a:pathLst>
              </a:custGeom>
              <a:noFill/>
              <a:ln w="73025"/>
              <a:scene3d>
                <a:camera prst="orthographicFront"/>
                <a:lightRig rig="threePt" dir="t"/>
              </a:scene3d>
              <a:sp3d>
                <a:bevelT w="88900" h="1143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2" idx="7"/>
              </p:cNvCxnSpPr>
              <p:nvPr/>
            </p:nvCxnSpPr>
            <p:spPr>
              <a:xfrm flipV="1">
                <a:off x="4615155" y="2511687"/>
                <a:ext cx="4072857" cy="2729318"/>
              </a:xfrm>
              <a:prstGeom prst="straightConnector1">
                <a:avLst/>
              </a:prstGeom>
              <a:ln w="635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756914" y="2842918"/>
                <a:ext cx="91846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 err="1" smtClean="0"/>
                  <a:t>r</a:t>
                </a:r>
                <a:r>
                  <a:rPr lang="en-US" sz="3600" dirty="0" err="1" smtClean="0"/>
                  <a:t>m</a:t>
                </a:r>
                <a:endParaRPr lang="en-US" sz="36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012968" y="1800487"/>
                <a:ext cx="44712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/>
                  <a:t>m</a:t>
                </a:r>
                <a:endParaRPr lang="en-US" sz="4800" dirty="0"/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6441855" y="1903699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770110" y="5669037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9521803" y="579790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0317658" y="5771946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0770543" y="5167328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1033688" y="438210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1299640" y="3440579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033688" y="255359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317658" y="174896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9521803" y="1320799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760570" y="1320799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192663" y="174896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572653" y="174896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952644" y="1594309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423378" y="277305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686692" y="359523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264793" y="437694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473360" y="5311640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8018417" y="5684428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231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43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scatch of polymer model with one fixed loop and internal connections</dc:title>
  <dc:creator>Ofir</dc:creator>
  <cp:lastModifiedBy>Ofir</cp:lastModifiedBy>
  <cp:revision>32</cp:revision>
  <dcterms:created xsi:type="dcterms:W3CDTF">2014-09-30T12:29:44Z</dcterms:created>
  <dcterms:modified xsi:type="dcterms:W3CDTF">2015-01-08T17:21:53Z</dcterms:modified>
</cp:coreProperties>
</file>