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8956000" cy="28498800"/>
  <p:notesSz cx="6858000" cy="9144000"/>
  <p:defaultTextStyle>
    <a:defPPr>
      <a:defRPr lang="en-US"/>
    </a:defPPr>
    <a:lvl1pPr marL="0" algn="l" defTabSz="2757830" rtl="0" eaLnBrk="1" latinLnBrk="0" hangingPunct="1">
      <a:defRPr sz="5429" kern="1200">
        <a:solidFill>
          <a:schemeClr val="tx1"/>
        </a:solidFill>
        <a:latin typeface="+mn-lt"/>
        <a:ea typeface="+mn-ea"/>
        <a:cs typeface="+mn-cs"/>
      </a:defRPr>
    </a:lvl1pPr>
    <a:lvl2pPr marL="1378915" algn="l" defTabSz="2757830" rtl="0" eaLnBrk="1" latinLnBrk="0" hangingPunct="1">
      <a:defRPr sz="5429" kern="1200">
        <a:solidFill>
          <a:schemeClr val="tx1"/>
        </a:solidFill>
        <a:latin typeface="+mn-lt"/>
        <a:ea typeface="+mn-ea"/>
        <a:cs typeface="+mn-cs"/>
      </a:defRPr>
    </a:lvl2pPr>
    <a:lvl3pPr marL="2757830" algn="l" defTabSz="2757830" rtl="0" eaLnBrk="1" latinLnBrk="0" hangingPunct="1">
      <a:defRPr sz="5429" kern="1200">
        <a:solidFill>
          <a:schemeClr val="tx1"/>
        </a:solidFill>
        <a:latin typeface="+mn-lt"/>
        <a:ea typeface="+mn-ea"/>
        <a:cs typeface="+mn-cs"/>
      </a:defRPr>
    </a:lvl3pPr>
    <a:lvl4pPr marL="4136746" algn="l" defTabSz="2757830" rtl="0" eaLnBrk="1" latinLnBrk="0" hangingPunct="1">
      <a:defRPr sz="5429" kern="1200">
        <a:solidFill>
          <a:schemeClr val="tx1"/>
        </a:solidFill>
        <a:latin typeface="+mn-lt"/>
        <a:ea typeface="+mn-ea"/>
        <a:cs typeface="+mn-cs"/>
      </a:defRPr>
    </a:lvl4pPr>
    <a:lvl5pPr marL="5515661" algn="l" defTabSz="2757830" rtl="0" eaLnBrk="1" latinLnBrk="0" hangingPunct="1">
      <a:defRPr sz="5429" kern="1200">
        <a:solidFill>
          <a:schemeClr val="tx1"/>
        </a:solidFill>
        <a:latin typeface="+mn-lt"/>
        <a:ea typeface="+mn-ea"/>
        <a:cs typeface="+mn-cs"/>
      </a:defRPr>
    </a:lvl5pPr>
    <a:lvl6pPr marL="6894576" algn="l" defTabSz="2757830" rtl="0" eaLnBrk="1" latinLnBrk="0" hangingPunct="1">
      <a:defRPr sz="5429" kern="1200">
        <a:solidFill>
          <a:schemeClr val="tx1"/>
        </a:solidFill>
        <a:latin typeface="+mn-lt"/>
        <a:ea typeface="+mn-ea"/>
        <a:cs typeface="+mn-cs"/>
      </a:defRPr>
    </a:lvl6pPr>
    <a:lvl7pPr marL="8273491" algn="l" defTabSz="2757830" rtl="0" eaLnBrk="1" latinLnBrk="0" hangingPunct="1">
      <a:defRPr sz="5429" kern="1200">
        <a:solidFill>
          <a:schemeClr val="tx1"/>
        </a:solidFill>
        <a:latin typeface="+mn-lt"/>
        <a:ea typeface="+mn-ea"/>
        <a:cs typeface="+mn-cs"/>
      </a:defRPr>
    </a:lvl7pPr>
    <a:lvl8pPr marL="9652406" algn="l" defTabSz="2757830" rtl="0" eaLnBrk="1" latinLnBrk="0" hangingPunct="1">
      <a:defRPr sz="5429" kern="1200">
        <a:solidFill>
          <a:schemeClr val="tx1"/>
        </a:solidFill>
        <a:latin typeface="+mn-lt"/>
        <a:ea typeface="+mn-ea"/>
        <a:cs typeface="+mn-cs"/>
      </a:defRPr>
    </a:lvl8pPr>
    <a:lvl9pPr marL="11031322" algn="l" defTabSz="2757830" rtl="0" eaLnBrk="1" latinLnBrk="0" hangingPunct="1">
      <a:defRPr sz="542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p:scale>
          <a:sx n="33" d="100"/>
          <a:sy n="33" d="100"/>
        </p:scale>
        <p:origin x="92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71700" y="4664042"/>
            <a:ext cx="24612600" cy="9921804"/>
          </a:xfrm>
        </p:spPr>
        <p:txBody>
          <a:bodyPr anchor="b"/>
          <a:lstStyle>
            <a:lvl1pPr algn="ctr">
              <a:defRPr sz="19000"/>
            </a:lvl1pPr>
          </a:lstStyle>
          <a:p>
            <a:r>
              <a:rPr lang="en-US" smtClean="0"/>
              <a:t>Click to edit Master title style</a:t>
            </a:r>
            <a:endParaRPr lang="en-US" dirty="0"/>
          </a:p>
        </p:txBody>
      </p:sp>
      <p:sp>
        <p:nvSpPr>
          <p:cNvPr id="3" name="Subtitle 2"/>
          <p:cNvSpPr>
            <a:spLocks noGrp="1"/>
          </p:cNvSpPr>
          <p:nvPr>
            <p:ph type="subTitle" idx="1"/>
          </p:nvPr>
        </p:nvSpPr>
        <p:spPr>
          <a:xfrm>
            <a:off x="3619500" y="14968469"/>
            <a:ext cx="21717000" cy="6880611"/>
          </a:xfrm>
        </p:spPr>
        <p:txBody>
          <a:bodyPr/>
          <a:lstStyle>
            <a:lvl1pPr marL="0" indent="0" algn="ctr">
              <a:buNone/>
              <a:defRPr sz="7600"/>
            </a:lvl1pPr>
            <a:lvl2pPr marL="1447815" indent="0" algn="ctr">
              <a:buNone/>
              <a:defRPr sz="6333"/>
            </a:lvl2pPr>
            <a:lvl3pPr marL="2895630" indent="0" algn="ctr">
              <a:buNone/>
              <a:defRPr sz="5700"/>
            </a:lvl3pPr>
            <a:lvl4pPr marL="4343446" indent="0" algn="ctr">
              <a:buNone/>
              <a:defRPr sz="5067"/>
            </a:lvl4pPr>
            <a:lvl5pPr marL="5791261" indent="0" algn="ctr">
              <a:buNone/>
              <a:defRPr sz="5067"/>
            </a:lvl5pPr>
            <a:lvl6pPr marL="7239076" indent="0" algn="ctr">
              <a:buNone/>
              <a:defRPr sz="5067"/>
            </a:lvl6pPr>
            <a:lvl7pPr marL="8686891" indent="0" algn="ctr">
              <a:buNone/>
              <a:defRPr sz="5067"/>
            </a:lvl7pPr>
            <a:lvl8pPr marL="10134707" indent="0" algn="ctr">
              <a:buNone/>
              <a:defRPr sz="5067"/>
            </a:lvl8pPr>
            <a:lvl9pPr marL="11582522" indent="0" algn="ctr">
              <a:buNone/>
              <a:defRPr sz="5067"/>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0271780-4C30-459F-9B60-DDDABA3AB087}" type="datetimeFigureOut">
              <a:rPr lang="en-US" smtClean="0"/>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B46C6-824C-40F7-8C6E-075D6FEAA860}" type="slidenum">
              <a:rPr lang="en-US" smtClean="0"/>
              <a:t>‹#›</a:t>
            </a:fld>
            <a:endParaRPr lang="en-US"/>
          </a:p>
        </p:txBody>
      </p:sp>
    </p:spTree>
    <p:extLst>
      <p:ext uri="{BB962C8B-B14F-4D97-AF65-F5344CB8AC3E}">
        <p14:creationId xmlns:p14="http://schemas.microsoft.com/office/powerpoint/2010/main" val="299571755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271780-4C30-459F-9B60-DDDABA3AB087}" type="datetimeFigureOut">
              <a:rPr lang="en-US" smtClean="0"/>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B46C6-824C-40F7-8C6E-075D6FEAA860}" type="slidenum">
              <a:rPr lang="en-US" smtClean="0"/>
              <a:t>‹#›</a:t>
            </a:fld>
            <a:endParaRPr lang="en-US"/>
          </a:p>
        </p:txBody>
      </p:sp>
    </p:spTree>
    <p:extLst>
      <p:ext uri="{BB962C8B-B14F-4D97-AF65-F5344CB8AC3E}">
        <p14:creationId xmlns:p14="http://schemas.microsoft.com/office/powerpoint/2010/main" val="1286032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721639" y="1517297"/>
            <a:ext cx="6243638" cy="2415141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90726" y="1517297"/>
            <a:ext cx="18368963" cy="2415141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271780-4C30-459F-9B60-DDDABA3AB087}" type="datetimeFigureOut">
              <a:rPr lang="en-US" smtClean="0"/>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B46C6-824C-40F7-8C6E-075D6FEAA860}" type="slidenum">
              <a:rPr lang="en-US" smtClean="0"/>
              <a:t>‹#›</a:t>
            </a:fld>
            <a:endParaRPr lang="en-US"/>
          </a:p>
        </p:txBody>
      </p:sp>
    </p:spTree>
    <p:extLst>
      <p:ext uri="{BB962C8B-B14F-4D97-AF65-F5344CB8AC3E}">
        <p14:creationId xmlns:p14="http://schemas.microsoft.com/office/powerpoint/2010/main" val="368214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271780-4C30-459F-9B60-DDDABA3AB087}" type="datetimeFigureOut">
              <a:rPr lang="en-US" smtClean="0"/>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B46C6-824C-40F7-8C6E-075D6FEAA860}" type="slidenum">
              <a:rPr lang="en-US" smtClean="0"/>
              <a:t>‹#›</a:t>
            </a:fld>
            <a:endParaRPr lang="en-US"/>
          </a:p>
        </p:txBody>
      </p:sp>
    </p:spTree>
    <p:extLst>
      <p:ext uri="{BB962C8B-B14F-4D97-AF65-F5344CB8AC3E}">
        <p14:creationId xmlns:p14="http://schemas.microsoft.com/office/powerpoint/2010/main" val="1767751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75645" y="7104918"/>
            <a:ext cx="24974550" cy="11854707"/>
          </a:xfrm>
        </p:spPr>
        <p:txBody>
          <a:bodyPr anchor="b"/>
          <a:lstStyle>
            <a:lvl1pPr>
              <a:defRPr sz="19000"/>
            </a:lvl1pPr>
          </a:lstStyle>
          <a:p>
            <a:r>
              <a:rPr lang="en-US" smtClean="0"/>
              <a:t>Click to edit Master title style</a:t>
            </a:r>
            <a:endParaRPr lang="en-US" dirty="0"/>
          </a:p>
        </p:txBody>
      </p:sp>
      <p:sp>
        <p:nvSpPr>
          <p:cNvPr id="3" name="Text Placeholder 2"/>
          <p:cNvSpPr>
            <a:spLocks noGrp="1"/>
          </p:cNvSpPr>
          <p:nvPr>
            <p:ph type="body" idx="1"/>
          </p:nvPr>
        </p:nvSpPr>
        <p:spPr>
          <a:xfrm>
            <a:off x="1975645" y="19071775"/>
            <a:ext cx="24974550" cy="6234110"/>
          </a:xfrm>
        </p:spPr>
        <p:txBody>
          <a:bodyPr/>
          <a:lstStyle>
            <a:lvl1pPr marL="0" indent="0">
              <a:buNone/>
              <a:defRPr sz="7600">
                <a:solidFill>
                  <a:schemeClr val="tx1"/>
                </a:solidFill>
              </a:defRPr>
            </a:lvl1pPr>
            <a:lvl2pPr marL="1447815" indent="0">
              <a:buNone/>
              <a:defRPr sz="6333">
                <a:solidFill>
                  <a:schemeClr val="tx1">
                    <a:tint val="75000"/>
                  </a:schemeClr>
                </a:solidFill>
              </a:defRPr>
            </a:lvl2pPr>
            <a:lvl3pPr marL="2895630" indent="0">
              <a:buNone/>
              <a:defRPr sz="5700">
                <a:solidFill>
                  <a:schemeClr val="tx1">
                    <a:tint val="75000"/>
                  </a:schemeClr>
                </a:solidFill>
              </a:defRPr>
            </a:lvl3pPr>
            <a:lvl4pPr marL="4343446" indent="0">
              <a:buNone/>
              <a:defRPr sz="5067">
                <a:solidFill>
                  <a:schemeClr val="tx1">
                    <a:tint val="75000"/>
                  </a:schemeClr>
                </a:solidFill>
              </a:defRPr>
            </a:lvl4pPr>
            <a:lvl5pPr marL="5791261" indent="0">
              <a:buNone/>
              <a:defRPr sz="5067">
                <a:solidFill>
                  <a:schemeClr val="tx1">
                    <a:tint val="75000"/>
                  </a:schemeClr>
                </a:solidFill>
              </a:defRPr>
            </a:lvl5pPr>
            <a:lvl6pPr marL="7239076" indent="0">
              <a:buNone/>
              <a:defRPr sz="5067">
                <a:solidFill>
                  <a:schemeClr val="tx1">
                    <a:tint val="75000"/>
                  </a:schemeClr>
                </a:solidFill>
              </a:defRPr>
            </a:lvl6pPr>
            <a:lvl7pPr marL="8686891" indent="0">
              <a:buNone/>
              <a:defRPr sz="5067">
                <a:solidFill>
                  <a:schemeClr val="tx1">
                    <a:tint val="75000"/>
                  </a:schemeClr>
                </a:solidFill>
              </a:defRPr>
            </a:lvl7pPr>
            <a:lvl8pPr marL="10134707" indent="0">
              <a:buNone/>
              <a:defRPr sz="5067">
                <a:solidFill>
                  <a:schemeClr val="tx1">
                    <a:tint val="75000"/>
                  </a:schemeClr>
                </a:solidFill>
              </a:defRPr>
            </a:lvl8pPr>
            <a:lvl9pPr marL="11582522" indent="0">
              <a:buNone/>
              <a:defRPr sz="50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271780-4C30-459F-9B60-DDDABA3AB087}" type="datetimeFigureOut">
              <a:rPr lang="en-US" smtClean="0"/>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B46C6-824C-40F7-8C6E-075D6FEAA860}" type="slidenum">
              <a:rPr lang="en-US" smtClean="0"/>
              <a:t>‹#›</a:t>
            </a:fld>
            <a:endParaRPr lang="en-US"/>
          </a:p>
        </p:txBody>
      </p:sp>
    </p:spTree>
    <p:extLst>
      <p:ext uri="{BB962C8B-B14F-4D97-AF65-F5344CB8AC3E}">
        <p14:creationId xmlns:p14="http://schemas.microsoft.com/office/powerpoint/2010/main" val="2480267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90725" y="7586486"/>
            <a:ext cx="12306300" cy="1808222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4658975" y="7586486"/>
            <a:ext cx="12306300" cy="1808222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0271780-4C30-459F-9B60-DDDABA3AB087}" type="datetimeFigureOut">
              <a:rPr lang="en-US" smtClean="0"/>
              <a:t>3/10/2015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4B46C6-824C-40F7-8C6E-075D6FEAA860}" type="slidenum">
              <a:rPr lang="en-US" smtClean="0"/>
              <a:t>‹#›</a:t>
            </a:fld>
            <a:endParaRPr lang="en-US"/>
          </a:p>
        </p:txBody>
      </p:sp>
    </p:spTree>
    <p:extLst>
      <p:ext uri="{BB962C8B-B14F-4D97-AF65-F5344CB8AC3E}">
        <p14:creationId xmlns:p14="http://schemas.microsoft.com/office/powerpoint/2010/main" val="3924233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94497" y="1517303"/>
            <a:ext cx="24974550" cy="550845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994500" y="6986166"/>
            <a:ext cx="12249743" cy="3423812"/>
          </a:xfrm>
        </p:spPr>
        <p:txBody>
          <a:bodyPr anchor="b"/>
          <a:lstStyle>
            <a:lvl1pPr marL="0" indent="0">
              <a:buNone/>
              <a:defRPr sz="7600" b="1"/>
            </a:lvl1pPr>
            <a:lvl2pPr marL="1447815" indent="0">
              <a:buNone/>
              <a:defRPr sz="6333" b="1"/>
            </a:lvl2pPr>
            <a:lvl3pPr marL="2895630" indent="0">
              <a:buNone/>
              <a:defRPr sz="5700" b="1"/>
            </a:lvl3pPr>
            <a:lvl4pPr marL="4343446" indent="0">
              <a:buNone/>
              <a:defRPr sz="5067" b="1"/>
            </a:lvl4pPr>
            <a:lvl5pPr marL="5791261" indent="0">
              <a:buNone/>
              <a:defRPr sz="5067" b="1"/>
            </a:lvl5pPr>
            <a:lvl6pPr marL="7239076" indent="0">
              <a:buNone/>
              <a:defRPr sz="5067" b="1"/>
            </a:lvl6pPr>
            <a:lvl7pPr marL="8686891" indent="0">
              <a:buNone/>
              <a:defRPr sz="5067" b="1"/>
            </a:lvl7pPr>
            <a:lvl8pPr marL="10134707" indent="0">
              <a:buNone/>
              <a:defRPr sz="5067" b="1"/>
            </a:lvl8pPr>
            <a:lvl9pPr marL="11582522" indent="0">
              <a:buNone/>
              <a:defRPr sz="5067" b="1"/>
            </a:lvl9pPr>
          </a:lstStyle>
          <a:p>
            <a:pPr lvl="0"/>
            <a:r>
              <a:rPr lang="en-US" smtClean="0"/>
              <a:t>Click to edit Master text styles</a:t>
            </a:r>
          </a:p>
        </p:txBody>
      </p:sp>
      <p:sp>
        <p:nvSpPr>
          <p:cNvPr id="4" name="Content Placeholder 3"/>
          <p:cNvSpPr>
            <a:spLocks noGrp="1"/>
          </p:cNvSpPr>
          <p:nvPr>
            <p:ph sz="half" idx="2"/>
          </p:nvPr>
        </p:nvSpPr>
        <p:spPr>
          <a:xfrm>
            <a:off x="1994500" y="10409978"/>
            <a:ext cx="12249743" cy="153115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4658976" y="6986166"/>
            <a:ext cx="12310072" cy="3423812"/>
          </a:xfrm>
        </p:spPr>
        <p:txBody>
          <a:bodyPr anchor="b"/>
          <a:lstStyle>
            <a:lvl1pPr marL="0" indent="0">
              <a:buNone/>
              <a:defRPr sz="7600" b="1"/>
            </a:lvl1pPr>
            <a:lvl2pPr marL="1447815" indent="0">
              <a:buNone/>
              <a:defRPr sz="6333" b="1"/>
            </a:lvl2pPr>
            <a:lvl3pPr marL="2895630" indent="0">
              <a:buNone/>
              <a:defRPr sz="5700" b="1"/>
            </a:lvl3pPr>
            <a:lvl4pPr marL="4343446" indent="0">
              <a:buNone/>
              <a:defRPr sz="5067" b="1"/>
            </a:lvl4pPr>
            <a:lvl5pPr marL="5791261" indent="0">
              <a:buNone/>
              <a:defRPr sz="5067" b="1"/>
            </a:lvl5pPr>
            <a:lvl6pPr marL="7239076" indent="0">
              <a:buNone/>
              <a:defRPr sz="5067" b="1"/>
            </a:lvl6pPr>
            <a:lvl7pPr marL="8686891" indent="0">
              <a:buNone/>
              <a:defRPr sz="5067" b="1"/>
            </a:lvl7pPr>
            <a:lvl8pPr marL="10134707" indent="0">
              <a:buNone/>
              <a:defRPr sz="5067" b="1"/>
            </a:lvl8pPr>
            <a:lvl9pPr marL="11582522" indent="0">
              <a:buNone/>
              <a:defRPr sz="5067" b="1"/>
            </a:lvl9pPr>
          </a:lstStyle>
          <a:p>
            <a:pPr lvl="0"/>
            <a:r>
              <a:rPr lang="en-US" smtClean="0"/>
              <a:t>Click to edit Master text styles</a:t>
            </a:r>
          </a:p>
        </p:txBody>
      </p:sp>
      <p:sp>
        <p:nvSpPr>
          <p:cNvPr id="6" name="Content Placeholder 5"/>
          <p:cNvSpPr>
            <a:spLocks noGrp="1"/>
          </p:cNvSpPr>
          <p:nvPr>
            <p:ph sz="quarter" idx="4"/>
          </p:nvPr>
        </p:nvSpPr>
        <p:spPr>
          <a:xfrm>
            <a:off x="14658976" y="10409978"/>
            <a:ext cx="12310072" cy="153115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0271780-4C30-459F-9B60-DDDABA3AB087}" type="datetimeFigureOut">
              <a:rPr lang="en-US" smtClean="0"/>
              <a:t>3/10/2015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4B46C6-824C-40F7-8C6E-075D6FEAA860}" type="slidenum">
              <a:rPr lang="en-US" smtClean="0"/>
              <a:t>‹#›</a:t>
            </a:fld>
            <a:endParaRPr lang="en-US"/>
          </a:p>
        </p:txBody>
      </p:sp>
    </p:spTree>
    <p:extLst>
      <p:ext uri="{BB962C8B-B14F-4D97-AF65-F5344CB8AC3E}">
        <p14:creationId xmlns:p14="http://schemas.microsoft.com/office/powerpoint/2010/main" val="512460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0271780-4C30-459F-9B60-DDDABA3AB087}" type="datetimeFigureOut">
              <a:rPr lang="en-US" smtClean="0"/>
              <a:t>3/10/2015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4B46C6-824C-40F7-8C6E-075D6FEAA860}" type="slidenum">
              <a:rPr lang="en-US" smtClean="0"/>
              <a:t>‹#›</a:t>
            </a:fld>
            <a:endParaRPr lang="en-US"/>
          </a:p>
        </p:txBody>
      </p:sp>
    </p:spTree>
    <p:extLst>
      <p:ext uri="{BB962C8B-B14F-4D97-AF65-F5344CB8AC3E}">
        <p14:creationId xmlns:p14="http://schemas.microsoft.com/office/powerpoint/2010/main" val="4186962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271780-4C30-459F-9B60-DDDABA3AB087}" type="datetimeFigureOut">
              <a:rPr lang="en-US" smtClean="0"/>
              <a:t>3/10/2015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4B46C6-824C-40F7-8C6E-075D6FEAA860}" type="slidenum">
              <a:rPr lang="en-US" smtClean="0"/>
              <a:t>‹#›</a:t>
            </a:fld>
            <a:endParaRPr lang="en-US"/>
          </a:p>
        </p:txBody>
      </p:sp>
    </p:spTree>
    <p:extLst>
      <p:ext uri="{BB962C8B-B14F-4D97-AF65-F5344CB8AC3E}">
        <p14:creationId xmlns:p14="http://schemas.microsoft.com/office/powerpoint/2010/main" val="1436167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94496" y="1899920"/>
            <a:ext cx="9339064" cy="6649720"/>
          </a:xfrm>
        </p:spPr>
        <p:txBody>
          <a:bodyPr anchor="b"/>
          <a:lstStyle>
            <a:lvl1pPr>
              <a:defRPr sz="10133"/>
            </a:lvl1pPr>
          </a:lstStyle>
          <a:p>
            <a:r>
              <a:rPr lang="en-US" smtClean="0"/>
              <a:t>Click to edit Master title style</a:t>
            </a:r>
            <a:endParaRPr lang="en-US" dirty="0"/>
          </a:p>
        </p:txBody>
      </p:sp>
      <p:sp>
        <p:nvSpPr>
          <p:cNvPr id="3" name="Content Placeholder 2"/>
          <p:cNvSpPr>
            <a:spLocks noGrp="1"/>
          </p:cNvSpPr>
          <p:nvPr>
            <p:ph idx="1"/>
          </p:nvPr>
        </p:nvSpPr>
        <p:spPr>
          <a:xfrm>
            <a:off x="12310072" y="4103306"/>
            <a:ext cx="14658975" cy="20252619"/>
          </a:xfrm>
        </p:spPr>
        <p:txBody>
          <a:bodyPr/>
          <a:lstStyle>
            <a:lvl1pPr>
              <a:defRPr sz="10133"/>
            </a:lvl1pPr>
            <a:lvl2pPr>
              <a:defRPr sz="8867"/>
            </a:lvl2pPr>
            <a:lvl3pPr>
              <a:defRPr sz="7600"/>
            </a:lvl3pPr>
            <a:lvl4pPr>
              <a:defRPr sz="6333"/>
            </a:lvl4pPr>
            <a:lvl5pPr>
              <a:defRPr sz="6333"/>
            </a:lvl5pPr>
            <a:lvl6pPr>
              <a:defRPr sz="6333"/>
            </a:lvl6pPr>
            <a:lvl7pPr>
              <a:defRPr sz="6333"/>
            </a:lvl7pPr>
            <a:lvl8pPr>
              <a:defRPr sz="6333"/>
            </a:lvl8pPr>
            <a:lvl9pPr>
              <a:defRPr sz="63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94496" y="8549640"/>
            <a:ext cx="9339064" cy="15839266"/>
          </a:xfrm>
        </p:spPr>
        <p:txBody>
          <a:bodyPr/>
          <a:lstStyle>
            <a:lvl1pPr marL="0" indent="0">
              <a:buNone/>
              <a:defRPr sz="5067"/>
            </a:lvl1pPr>
            <a:lvl2pPr marL="1447815" indent="0">
              <a:buNone/>
              <a:defRPr sz="4433"/>
            </a:lvl2pPr>
            <a:lvl3pPr marL="2895630" indent="0">
              <a:buNone/>
              <a:defRPr sz="3800"/>
            </a:lvl3pPr>
            <a:lvl4pPr marL="4343446" indent="0">
              <a:buNone/>
              <a:defRPr sz="3167"/>
            </a:lvl4pPr>
            <a:lvl5pPr marL="5791261" indent="0">
              <a:buNone/>
              <a:defRPr sz="3167"/>
            </a:lvl5pPr>
            <a:lvl6pPr marL="7239076" indent="0">
              <a:buNone/>
              <a:defRPr sz="3167"/>
            </a:lvl6pPr>
            <a:lvl7pPr marL="8686891" indent="0">
              <a:buNone/>
              <a:defRPr sz="3167"/>
            </a:lvl7pPr>
            <a:lvl8pPr marL="10134707" indent="0">
              <a:buNone/>
              <a:defRPr sz="3167"/>
            </a:lvl8pPr>
            <a:lvl9pPr marL="11582522" indent="0">
              <a:buNone/>
              <a:defRPr sz="3167"/>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271780-4C30-459F-9B60-DDDABA3AB087}" type="datetimeFigureOut">
              <a:rPr lang="en-US" smtClean="0"/>
              <a:t>3/10/2015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4B46C6-824C-40F7-8C6E-075D6FEAA860}" type="slidenum">
              <a:rPr lang="en-US" smtClean="0"/>
              <a:t>‹#›</a:t>
            </a:fld>
            <a:endParaRPr lang="en-US"/>
          </a:p>
        </p:txBody>
      </p:sp>
    </p:spTree>
    <p:extLst>
      <p:ext uri="{BB962C8B-B14F-4D97-AF65-F5344CB8AC3E}">
        <p14:creationId xmlns:p14="http://schemas.microsoft.com/office/powerpoint/2010/main" val="2983179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94496" y="1899920"/>
            <a:ext cx="9339064" cy="6649720"/>
          </a:xfrm>
        </p:spPr>
        <p:txBody>
          <a:bodyPr anchor="b"/>
          <a:lstStyle>
            <a:lvl1pPr>
              <a:defRPr sz="10133"/>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310072" y="4103306"/>
            <a:ext cx="14658975" cy="20252619"/>
          </a:xfrm>
        </p:spPr>
        <p:txBody>
          <a:bodyPr anchor="t"/>
          <a:lstStyle>
            <a:lvl1pPr marL="0" indent="0">
              <a:buNone/>
              <a:defRPr sz="10133"/>
            </a:lvl1pPr>
            <a:lvl2pPr marL="1447815" indent="0">
              <a:buNone/>
              <a:defRPr sz="8867"/>
            </a:lvl2pPr>
            <a:lvl3pPr marL="2895630" indent="0">
              <a:buNone/>
              <a:defRPr sz="7600"/>
            </a:lvl3pPr>
            <a:lvl4pPr marL="4343446" indent="0">
              <a:buNone/>
              <a:defRPr sz="6333"/>
            </a:lvl4pPr>
            <a:lvl5pPr marL="5791261" indent="0">
              <a:buNone/>
              <a:defRPr sz="6333"/>
            </a:lvl5pPr>
            <a:lvl6pPr marL="7239076" indent="0">
              <a:buNone/>
              <a:defRPr sz="6333"/>
            </a:lvl6pPr>
            <a:lvl7pPr marL="8686891" indent="0">
              <a:buNone/>
              <a:defRPr sz="6333"/>
            </a:lvl7pPr>
            <a:lvl8pPr marL="10134707" indent="0">
              <a:buNone/>
              <a:defRPr sz="6333"/>
            </a:lvl8pPr>
            <a:lvl9pPr marL="11582522" indent="0">
              <a:buNone/>
              <a:defRPr sz="6333"/>
            </a:lvl9pPr>
          </a:lstStyle>
          <a:p>
            <a:r>
              <a:rPr lang="en-US" smtClean="0"/>
              <a:t>Click icon to add picture</a:t>
            </a:r>
            <a:endParaRPr lang="en-US" dirty="0"/>
          </a:p>
        </p:txBody>
      </p:sp>
      <p:sp>
        <p:nvSpPr>
          <p:cNvPr id="4" name="Text Placeholder 3"/>
          <p:cNvSpPr>
            <a:spLocks noGrp="1"/>
          </p:cNvSpPr>
          <p:nvPr>
            <p:ph type="body" sz="half" idx="2"/>
          </p:nvPr>
        </p:nvSpPr>
        <p:spPr>
          <a:xfrm>
            <a:off x="1994496" y="8549640"/>
            <a:ext cx="9339064" cy="15839266"/>
          </a:xfrm>
        </p:spPr>
        <p:txBody>
          <a:bodyPr/>
          <a:lstStyle>
            <a:lvl1pPr marL="0" indent="0">
              <a:buNone/>
              <a:defRPr sz="5067"/>
            </a:lvl1pPr>
            <a:lvl2pPr marL="1447815" indent="0">
              <a:buNone/>
              <a:defRPr sz="4433"/>
            </a:lvl2pPr>
            <a:lvl3pPr marL="2895630" indent="0">
              <a:buNone/>
              <a:defRPr sz="3800"/>
            </a:lvl3pPr>
            <a:lvl4pPr marL="4343446" indent="0">
              <a:buNone/>
              <a:defRPr sz="3167"/>
            </a:lvl4pPr>
            <a:lvl5pPr marL="5791261" indent="0">
              <a:buNone/>
              <a:defRPr sz="3167"/>
            </a:lvl5pPr>
            <a:lvl6pPr marL="7239076" indent="0">
              <a:buNone/>
              <a:defRPr sz="3167"/>
            </a:lvl6pPr>
            <a:lvl7pPr marL="8686891" indent="0">
              <a:buNone/>
              <a:defRPr sz="3167"/>
            </a:lvl7pPr>
            <a:lvl8pPr marL="10134707" indent="0">
              <a:buNone/>
              <a:defRPr sz="3167"/>
            </a:lvl8pPr>
            <a:lvl9pPr marL="11582522" indent="0">
              <a:buNone/>
              <a:defRPr sz="3167"/>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271780-4C30-459F-9B60-DDDABA3AB087}" type="datetimeFigureOut">
              <a:rPr lang="en-US" smtClean="0"/>
              <a:t>3/10/2015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4B46C6-824C-40F7-8C6E-075D6FEAA860}" type="slidenum">
              <a:rPr lang="en-US" smtClean="0"/>
              <a:t>‹#›</a:t>
            </a:fld>
            <a:endParaRPr lang="en-US"/>
          </a:p>
        </p:txBody>
      </p:sp>
    </p:spTree>
    <p:extLst>
      <p:ext uri="{BB962C8B-B14F-4D97-AF65-F5344CB8AC3E}">
        <p14:creationId xmlns:p14="http://schemas.microsoft.com/office/powerpoint/2010/main" val="280873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90725" y="1517303"/>
            <a:ext cx="24974550" cy="550845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90725" y="7586486"/>
            <a:ext cx="24974550" cy="180822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990725" y="26414172"/>
            <a:ext cx="6515100" cy="1517297"/>
          </a:xfrm>
          <a:prstGeom prst="rect">
            <a:avLst/>
          </a:prstGeom>
        </p:spPr>
        <p:txBody>
          <a:bodyPr vert="horz" lIns="91440" tIns="45720" rIns="91440" bIns="45720" rtlCol="0" anchor="ctr"/>
          <a:lstStyle>
            <a:lvl1pPr algn="l">
              <a:defRPr sz="3800">
                <a:solidFill>
                  <a:schemeClr val="tx1">
                    <a:tint val="75000"/>
                  </a:schemeClr>
                </a:solidFill>
              </a:defRPr>
            </a:lvl1pPr>
          </a:lstStyle>
          <a:p>
            <a:fld id="{00271780-4C30-459F-9B60-DDDABA3AB087}" type="datetimeFigureOut">
              <a:rPr lang="en-US" smtClean="0"/>
              <a:t>3/10/2015</a:t>
            </a:fld>
            <a:endParaRPr lang="en-US"/>
          </a:p>
        </p:txBody>
      </p:sp>
      <p:sp>
        <p:nvSpPr>
          <p:cNvPr id="5" name="Footer Placeholder 4"/>
          <p:cNvSpPr>
            <a:spLocks noGrp="1"/>
          </p:cNvSpPr>
          <p:nvPr>
            <p:ph type="ftr" sz="quarter" idx="3"/>
          </p:nvPr>
        </p:nvSpPr>
        <p:spPr>
          <a:xfrm>
            <a:off x="9591675" y="26414172"/>
            <a:ext cx="9772650" cy="1517297"/>
          </a:xfrm>
          <a:prstGeom prst="rect">
            <a:avLst/>
          </a:prstGeom>
        </p:spPr>
        <p:txBody>
          <a:bodyPr vert="horz" lIns="91440" tIns="45720" rIns="91440" bIns="45720" rtlCol="0" anchor="ctr"/>
          <a:lstStyle>
            <a:lvl1pPr algn="ctr">
              <a:defRPr sz="3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0450175" y="26414172"/>
            <a:ext cx="6515100" cy="1517297"/>
          </a:xfrm>
          <a:prstGeom prst="rect">
            <a:avLst/>
          </a:prstGeom>
        </p:spPr>
        <p:txBody>
          <a:bodyPr vert="horz" lIns="91440" tIns="45720" rIns="91440" bIns="45720" rtlCol="0" anchor="ctr"/>
          <a:lstStyle>
            <a:lvl1pPr algn="r">
              <a:defRPr sz="3800">
                <a:solidFill>
                  <a:schemeClr val="tx1">
                    <a:tint val="75000"/>
                  </a:schemeClr>
                </a:solidFill>
              </a:defRPr>
            </a:lvl1pPr>
          </a:lstStyle>
          <a:p>
            <a:fld id="{6E4B46C6-824C-40F7-8C6E-075D6FEAA860}" type="slidenum">
              <a:rPr lang="en-US" smtClean="0"/>
              <a:t>‹#›</a:t>
            </a:fld>
            <a:endParaRPr lang="en-US"/>
          </a:p>
        </p:txBody>
      </p:sp>
    </p:spTree>
    <p:extLst>
      <p:ext uri="{BB962C8B-B14F-4D97-AF65-F5344CB8AC3E}">
        <p14:creationId xmlns:p14="http://schemas.microsoft.com/office/powerpoint/2010/main" val="3064103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95630" rtl="0" eaLnBrk="1" latinLnBrk="0" hangingPunct="1">
        <a:lnSpc>
          <a:spcPct val="90000"/>
        </a:lnSpc>
        <a:spcBef>
          <a:spcPct val="0"/>
        </a:spcBef>
        <a:buNone/>
        <a:defRPr sz="13933" kern="1200">
          <a:solidFill>
            <a:schemeClr val="tx1"/>
          </a:solidFill>
          <a:latin typeface="+mj-lt"/>
          <a:ea typeface="+mj-ea"/>
          <a:cs typeface="+mj-cs"/>
        </a:defRPr>
      </a:lvl1pPr>
    </p:titleStyle>
    <p:bodyStyle>
      <a:lvl1pPr marL="723908" indent="-723908" algn="l" defTabSz="2895630" rtl="0" eaLnBrk="1" latinLnBrk="0" hangingPunct="1">
        <a:lnSpc>
          <a:spcPct val="90000"/>
        </a:lnSpc>
        <a:spcBef>
          <a:spcPts val="3167"/>
        </a:spcBef>
        <a:buFont typeface="Arial" panose="020B0604020202020204" pitchFamily="34" charset="0"/>
        <a:buChar char="•"/>
        <a:defRPr sz="8867" kern="1200">
          <a:solidFill>
            <a:schemeClr val="tx1"/>
          </a:solidFill>
          <a:latin typeface="+mn-lt"/>
          <a:ea typeface="+mn-ea"/>
          <a:cs typeface="+mn-cs"/>
        </a:defRPr>
      </a:lvl1pPr>
      <a:lvl2pPr marL="2171723" indent="-723908" algn="l" defTabSz="2895630" rtl="0" eaLnBrk="1" latinLnBrk="0" hangingPunct="1">
        <a:lnSpc>
          <a:spcPct val="90000"/>
        </a:lnSpc>
        <a:spcBef>
          <a:spcPts val="1583"/>
        </a:spcBef>
        <a:buFont typeface="Arial" panose="020B0604020202020204" pitchFamily="34" charset="0"/>
        <a:buChar char="•"/>
        <a:defRPr sz="7600" kern="1200">
          <a:solidFill>
            <a:schemeClr val="tx1"/>
          </a:solidFill>
          <a:latin typeface="+mn-lt"/>
          <a:ea typeface="+mn-ea"/>
          <a:cs typeface="+mn-cs"/>
        </a:defRPr>
      </a:lvl2pPr>
      <a:lvl3pPr marL="3619538" indent="-723908" algn="l" defTabSz="2895630" rtl="0" eaLnBrk="1" latinLnBrk="0" hangingPunct="1">
        <a:lnSpc>
          <a:spcPct val="90000"/>
        </a:lnSpc>
        <a:spcBef>
          <a:spcPts val="1583"/>
        </a:spcBef>
        <a:buFont typeface="Arial" panose="020B0604020202020204" pitchFamily="34" charset="0"/>
        <a:buChar char="•"/>
        <a:defRPr sz="6333" kern="1200">
          <a:solidFill>
            <a:schemeClr val="tx1"/>
          </a:solidFill>
          <a:latin typeface="+mn-lt"/>
          <a:ea typeface="+mn-ea"/>
          <a:cs typeface="+mn-cs"/>
        </a:defRPr>
      </a:lvl3pPr>
      <a:lvl4pPr marL="5067353" indent="-723908" algn="l" defTabSz="2895630" rtl="0" eaLnBrk="1" latinLnBrk="0" hangingPunct="1">
        <a:lnSpc>
          <a:spcPct val="90000"/>
        </a:lnSpc>
        <a:spcBef>
          <a:spcPts val="1583"/>
        </a:spcBef>
        <a:buFont typeface="Arial" panose="020B0604020202020204" pitchFamily="34" charset="0"/>
        <a:buChar char="•"/>
        <a:defRPr sz="5700" kern="1200">
          <a:solidFill>
            <a:schemeClr val="tx1"/>
          </a:solidFill>
          <a:latin typeface="+mn-lt"/>
          <a:ea typeface="+mn-ea"/>
          <a:cs typeface="+mn-cs"/>
        </a:defRPr>
      </a:lvl4pPr>
      <a:lvl5pPr marL="6515169" indent="-723908" algn="l" defTabSz="2895630" rtl="0" eaLnBrk="1" latinLnBrk="0" hangingPunct="1">
        <a:lnSpc>
          <a:spcPct val="90000"/>
        </a:lnSpc>
        <a:spcBef>
          <a:spcPts val="1583"/>
        </a:spcBef>
        <a:buFont typeface="Arial" panose="020B0604020202020204" pitchFamily="34" charset="0"/>
        <a:buChar char="•"/>
        <a:defRPr sz="5700" kern="1200">
          <a:solidFill>
            <a:schemeClr val="tx1"/>
          </a:solidFill>
          <a:latin typeface="+mn-lt"/>
          <a:ea typeface="+mn-ea"/>
          <a:cs typeface="+mn-cs"/>
        </a:defRPr>
      </a:lvl5pPr>
      <a:lvl6pPr marL="7962984" indent="-723908" algn="l" defTabSz="2895630" rtl="0" eaLnBrk="1" latinLnBrk="0" hangingPunct="1">
        <a:lnSpc>
          <a:spcPct val="90000"/>
        </a:lnSpc>
        <a:spcBef>
          <a:spcPts val="1583"/>
        </a:spcBef>
        <a:buFont typeface="Arial" panose="020B0604020202020204" pitchFamily="34" charset="0"/>
        <a:buChar char="•"/>
        <a:defRPr sz="5700" kern="1200">
          <a:solidFill>
            <a:schemeClr val="tx1"/>
          </a:solidFill>
          <a:latin typeface="+mn-lt"/>
          <a:ea typeface="+mn-ea"/>
          <a:cs typeface="+mn-cs"/>
        </a:defRPr>
      </a:lvl6pPr>
      <a:lvl7pPr marL="9410799" indent="-723908" algn="l" defTabSz="2895630" rtl="0" eaLnBrk="1" latinLnBrk="0" hangingPunct="1">
        <a:lnSpc>
          <a:spcPct val="90000"/>
        </a:lnSpc>
        <a:spcBef>
          <a:spcPts val="1583"/>
        </a:spcBef>
        <a:buFont typeface="Arial" panose="020B0604020202020204" pitchFamily="34" charset="0"/>
        <a:buChar char="•"/>
        <a:defRPr sz="5700" kern="1200">
          <a:solidFill>
            <a:schemeClr val="tx1"/>
          </a:solidFill>
          <a:latin typeface="+mn-lt"/>
          <a:ea typeface="+mn-ea"/>
          <a:cs typeface="+mn-cs"/>
        </a:defRPr>
      </a:lvl7pPr>
      <a:lvl8pPr marL="10858614" indent="-723908" algn="l" defTabSz="2895630" rtl="0" eaLnBrk="1" latinLnBrk="0" hangingPunct="1">
        <a:lnSpc>
          <a:spcPct val="90000"/>
        </a:lnSpc>
        <a:spcBef>
          <a:spcPts val="1583"/>
        </a:spcBef>
        <a:buFont typeface="Arial" panose="020B0604020202020204" pitchFamily="34" charset="0"/>
        <a:buChar char="•"/>
        <a:defRPr sz="5700" kern="1200">
          <a:solidFill>
            <a:schemeClr val="tx1"/>
          </a:solidFill>
          <a:latin typeface="+mn-lt"/>
          <a:ea typeface="+mn-ea"/>
          <a:cs typeface="+mn-cs"/>
        </a:defRPr>
      </a:lvl8pPr>
      <a:lvl9pPr marL="12306430" indent="-723908" algn="l" defTabSz="2895630" rtl="0" eaLnBrk="1" latinLnBrk="0" hangingPunct="1">
        <a:lnSpc>
          <a:spcPct val="90000"/>
        </a:lnSpc>
        <a:spcBef>
          <a:spcPts val="1583"/>
        </a:spcBef>
        <a:buFont typeface="Arial" panose="020B0604020202020204" pitchFamily="34" charset="0"/>
        <a:buChar char="•"/>
        <a:defRPr sz="5700" kern="1200">
          <a:solidFill>
            <a:schemeClr val="tx1"/>
          </a:solidFill>
          <a:latin typeface="+mn-lt"/>
          <a:ea typeface="+mn-ea"/>
          <a:cs typeface="+mn-cs"/>
        </a:defRPr>
      </a:lvl9pPr>
    </p:bodyStyle>
    <p:otherStyle>
      <a:defPPr>
        <a:defRPr lang="en-US"/>
      </a:defPPr>
      <a:lvl1pPr marL="0" algn="l" defTabSz="2895630" rtl="0" eaLnBrk="1" latinLnBrk="0" hangingPunct="1">
        <a:defRPr sz="5700" kern="1200">
          <a:solidFill>
            <a:schemeClr val="tx1"/>
          </a:solidFill>
          <a:latin typeface="+mn-lt"/>
          <a:ea typeface="+mn-ea"/>
          <a:cs typeface="+mn-cs"/>
        </a:defRPr>
      </a:lvl1pPr>
      <a:lvl2pPr marL="1447815" algn="l" defTabSz="2895630" rtl="0" eaLnBrk="1" latinLnBrk="0" hangingPunct="1">
        <a:defRPr sz="5700" kern="1200">
          <a:solidFill>
            <a:schemeClr val="tx1"/>
          </a:solidFill>
          <a:latin typeface="+mn-lt"/>
          <a:ea typeface="+mn-ea"/>
          <a:cs typeface="+mn-cs"/>
        </a:defRPr>
      </a:lvl2pPr>
      <a:lvl3pPr marL="2895630" algn="l" defTabSz="2895630" rtl="0" eaLnBrk="1" latinLnBrk="0" hangingPunct="1">
        <a:defRPr sz="5700" kern="1200">
          <a:solidFill>
            <a:schemeClr val="tx1"/>
          </a:solidFill>
          <a:latin typeface="+mn-lt"/>
          <a:ea typeface="+mn-ea"/>
          <a:cs typeface="+mn-cs"/>
        </a:defRPr>
      </a:lvl3pPr>
      <a:lvl4pPr marL="4343446" algn="l" defTabSz="2895630" rtl="0" eaLnBrk="1" latinLnBrk="0" hangingPunct="1">
        <a:defRPr sz="5700" kern="1200">
          <a:solidFill>
            <a:schemeClr val="tx1"/>
          </a:solidFill>
          <a:latin typeface="+mn-lt"/>
          <a:ea typeface="+mn-ea"/>
          <a:cs typeface="+mn-cs"/>
        </a:defRPr>
      </a:lvl4pPr>
      <a:lvl5pPr marL="5791261" algn="l" defTabSz="2895630" rtl="0" eaLnBrk="1" latinLnBrk="0" hangingPunct="1">
        <a:defRPr sz="5700" kern="1200">
          <a:solidFill>
            <a:schemeClr val="tx1"/>
          </a:solidFill>
          <a:latin typeface="+mn-lt"/>
          <a:ea typeface="+mn-ea"/>
          <a:cs typeface="+mn-cs"/>
        </a:defRPr>
      </a:lvl5pPr>
      <a:lvl6pPr marL="7239076" algn="l" defTabSz="2895630" rtl="0" eaLnBrk="1" latinLnBrk="0" hangingPunct="1">
        <a:defRPr sz="5700" kern="1200">
          <a:solidFill>
            <a:schemeClr val="tx1"/>
          </a:solidFill>
          <a:latin typeface="+mn-lt"/>
          <a:ea typeface="+mn-ea"/>
          <a:cs typeface="+mn-cs"/>
        </a:defRPr>
      </a:lvl6pPr>
      <a:lvl7pPr marL="8686891" algn="l" defTabSz="2895630" rtl="0" eaLnBrk="1" latinLnBrk="0" hangingPunct="1">
        <a:defRPr sz="5700" kern="1200">
          <a:solidFill>
            <a:schemeClr val="tx1"/>
          </a:solidFill>
          <a:latin typeface="+mn-lt"/>
          <a:ea typeface="+mn-ea"/>
          <a:cs typeface="+mn-cs"/>
        </a:defRPr>
      </a:lvl7pPr>
      <a:lvl8pPr marL="10134707" algn="l" defTabSz="2895630" rtl="0" eaLnBrk="1" latinLnBrk="0" hangingPunct="1">
        <a:defRPr sz="5700" kern="1200">
          <a:solidFill>
            <a:schemeClr val="tx1"/>
          </a:solidFill>
          <a:latin typeface="+mn-lt"/>
          <a:ea typeface="+mn-ea"/>
          <a:cs typeface="+mn-cs"/>
        </a:defRPr>
      </a:lvl8pPr>
      <a:lvl9pPr marL="11582522" algn="l" defTabSz="2895630" rtl="0" eaLnBrk="1" latinLnBrk="0" hangingPunct="1">
        <a:defRPr sz="5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8956000" cy="2405146"/>
          </a:xfrm>
          <a:prstGeom prst="rect">
            <a:avLst/>
          </a:prstGeom>
          <a:solidFill>
            <a:schemeClr val="accent1"/>
          </a:solidFill>
          <a:scene3d>
            <a:camera prst="orthographicFront"/>
            <a:lightRig rig="threePt" dir="t"/>
          </a:scene3d>
          <a:sp3d contourW="12700">
            <a:bevelT w="114300"/>
            <a:contourClr>
              <a:schemeClr val="bg2"/>
            </a:contourClr>
          </a:sp3d>
        </p:spPr>
        <p:txBody>
          <a:bodyPr wrap="square" rtlCol="0">
            <a:spAutoFit/>
          </a:bodyPr>
          <a:lstStyle/>
          <a:p>
            <a:pPr algn="ctr"/>
            <a:r>
              <a:rPr lang="en-US" dirty="0" smtClean="0"/>
              <a:t> Reconstruction of the X-inactivation center structure using </a:t>
            </a:r>
            <a:r>
              <a:rPr lang="en-US" dirty="0" err="1" smtClean="0"/>
              <a:t>HiC</a:t>
            </a:r>
            <a:r>
              <a:rPr lang="en-US" dirty="0" smtClean="0"/>
              <a:t> encounter frequency maps </a:t>
            </a:r>
          </a:p>
          <a:p>
            <a:pPr algn="ctr"/>
            <a:r>
              <a:rPr lang="en-US" sz="4800" dirty="0" smtClean="0"/>
              <a:t>Ofir </a:t>
            </a:r>
            <a:r>
              <a:rPr lang="en-US" sz="4800" dirty="0" err="1" smtClean="0"/>
              <a:t>Shukron</a:t>
            </a:r>
            <a:r>
              <a:rPr lang="en-US" sz="4800" dirty="0" smtClean="0"/>
              <a:t>, David </a:t>
            </a:r>
            <a:r>
              <a:rPr lang="en-US" sz="4800" dirty="0" err="1" smtClean="0"/>
              <a:t>Holcman</a:t>
            </a:r>
            <a:r>
              <a:rPr lang="en-US" sz="4800" dirty="0" smtClean="0"/>
              <a:t>,</a:t>
            </a:r>
          </a:p>
          <a:p>
            <a:pPr algn="ctr"/>
            <a:r>
              <a:rPr lang="en-US" sz="4800" dirty="0" err="1" smtClean="0"/>
              <a:t>Departement</a:t>
            </a:r>
            <a:r>
              <a:rPr lang="en-US" sz="4800" dirty="0" smtClean="0"/>
              <a:t> de </a:t>
            </a:r>
            <a:r>
              <a:rPr lang="en-US" sz="4800" dirty="0" err="1" smtClean="0"/>
              <a:t>Biologie</a:t>
            </a:r>
            <a:r>
              <a:rPr lang="en-US" sz="4800" dirty="0" smtClean="0"/>
              <a:t>, </a:t>
            </a:r>
            <a:r>
              <a:rPr lang="en-US" sz="4800" dirty="0" err="1" smtClean="0"/>
              <a:t>Ecole</a:t>
            </a:r>
            <a:r>
              <a:rPr lang="en-US" sz="4800" dirty="0" smtClean="0"/>
              <a:t> </a:t>
            </a:r>
            <a:r>
              <a:rPr lang="en-US" sz="4800" dirty="0" err="1" smtClean="0"/>
              <a:t>Normale</a:t>
            </a:r>
            <a:r>
              <a:rPr lang="en-US" sz="4800" dirty="0" smtClean="0"/>
              <a:t> </a:t>
            </a:r>
            <a:r>
              <a:rPr lang="en-US" sz="4800" dirty="0" err="1" smtClean="0"/>
              <a:t>Superieure</a:t>
            </a:r>
            <a:r>
              <a:rPr lang="en-US" sz="4800" dirty="0" smtClean="0"/>
              <a:t>, 46 </a:t>
            </a:r>
            <a:r>
              <a:rPr lang="en-US" sz="4800" dirty="0" smtClean="0"/>
              <a:t>rue </a:t>
            </a:r>
            <a:r>
              <a:rPr lang="en-US" sz="4800" dirty="0" err="1" smtClean="0"/>
              <a:t>d’Ulm</a:t>
            </a:r>
            <a:r>
              <a:rPr lang="en-US" sz="4800" dirty="0" smtClean="0"/>
              <a:t>, 75005, Paris, France</a:t>
            </a:r>
            <a:endParaRPr lang="en-US" sz="4800"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769806" cy="2405146"/>
          </a:xfrm>
          <a:prstGeom prst="rect">
            <a:avLst/>
          </a:prstGeom>
        </p:spPr>
      </p:pic>
      <p:sp>
        <p:nvSpPr>
          <p:cNvPr id="10" name="TextBox 9"/>
          <p:cNvSpPr txBox="1"/>
          <p:nvPr/>
        </p:nvSpPr>
        <p:spPr>
          <a:xfrm>
            <a:off x="0" y="2405146"/>
            <a:ext cx="9350478" cy="26825292"/>
          </a:xfrm>
          <a:prstGeom prst="rect">
            <a:avLst/>
          </a:prstGeom>
          <a:solidFill>
            <a:schemeClr val="tx2">
              <a:lumMod val="20000"/>
              <a:lumOff val="80000"/>
            </a:schemeClr>
          </a:solidFill>
        </p:spPr>
        <p:txBody>
          <a:bodyPr wrap="square" rtlCol="0">
            <a:spAutoFit/>
          </a:bodyPr>
          <a:lstStyle/>
          <a:p>
            <a:r>
              <a:rPr lang="en-US" sz="4000" b="1" dirty="0" smtClean="0"/>
              <a:t>Aim</a:t>
            </a:r>
            <a:r>
              <a:rPr lang="en-US" sz="4000" dirty="0" smtClean="0"/>
              <a:t>: </a:t>
            </a:r>
            <a:r>
              <a:rPr lang="en-US" sz="4000" dirty="0" smtClean="0"/>
              <a:t>1. Reconstruct </a:t>
            </a:r>
            <a:r>
              <a:rPr lang="en-US" sz="4000" dirty="0" smtClean="0"/>
              <a:t>the local polymer </a:t>
            </a:r>
            <a:r>
              <a:rPr lang="en-US" sz="4000" dirty="0" smtClean="0"/>
              <a:t>architecture using </a:t>
            </a:r>
            <a:r>
              <a:rPr lang="en-US" sz="4000" dirty="0" err="1" smtClean="0"/>
              <a:t>HiC</a:t>
            </a:r>
            <a:r>
              <a:rPr lang="en-US" sz="4000" dirty="0" smtClean="0"/>
              <a:t> encounter </a:t>
            </a:r>
            <a:r>
              <a:rPr lang="en-US" sz="4000" dirty="0" smtClean="0"/>
              <a:t>frequency maps; 2. Study the dynamic properties of the resulting structure ,such as the </a:t>
            </a:r>
            <a:r>
              <a:rPr lang="en-US" sz="4000" dirty="0" smtClean="0"/>
              <a:t>encounter time distribution and Mean First </a:t>
            </a:r>
            <a:r>
              <a:rPr lang="en-US" sz="4000" dirty="0" smtClean="0"/>
              <a:t>encounter time </a:t>
            </a:r>
            <a:r>
              <a:rPr lang="en-US" sz="4000" dirty="0" smtClean="0"/>
              <a:t>(</a:t>
            </a:r>
            <a:r>
              <a:rPr lang="en-US" sz="4000" dirty="0" smtClean="0"/>
              <a:t>MFET</a:t>
            </a:r>
            <a:r>
              <a:rPr lang="en-US" sz="4000" dirty="0" smtClean="0"/>
              <a:t>) </a:t>
            </a:r>
            <a:r>
              <a:rPr lang="en-US" sz="4000" dirty="0" smtClean="0"/>
              <a:t>between </a:t>
            </a:r>
            <a:r>
              <a:rPr lang="en-US" sz="4000" dirty="0" smtClean="0"/>
              <a:t>different </a:t>
            </a:r>
            <a:r>
              <a:rPr lang="en-US" sz="4000" dirty="0" smtClean="0"/>
              <a:t>parts of a </a:t>
            </a:r>
            <a:r>
              <a:rPr lang="en-US" sz="4000" dirty="0" smtClean="0"/>
              <a:t>polymer.</a:t>
            </a:r>
            <a:endParaRPr lang="en-US" sz="4000" dirty="0" smtClean="0"/>
          </a:p>
          <a:p>
            <a:endParaRPr lang="en-US" sz="4000" dirty="0" smtClean="0"/>
          </a:p>
          <a:p>
            <a:r>
              <a:rPr lang="en-US" sz="4000" b="1" dirty="0" smtClean="0"/>
              <a:t>Significance</a:t>
            </a:r>
            <a:r>
              <a:rPr lang="en-US" sz="4000" dirty="0" smtClean="0"/>
              <a:t>: </a:t>
            </a:r>
            <a:r>
              <a:rPr lang="en-US" sz="4000" dirty="0" smtClean="0"/>
              <a:t>Providing a tool to transform </a:t>
            </a:r>
            <a:r>
              <a:rPr lang="en-US" sz="4000" dirty="0" smtClean="0"/>
              <a:t>static encounter map to an average structure, which captures salient features in the chromosome </a:t>
            </a:r>
            <a:r>
              <a:rPr lang="en-US" sz="4000" dirty="0" smtClean="0"/>
              <a:t>microstructure</a:t>
            </a:r>
            <a:endParaRPr lang="en-US" sz="4000" dirty="0" smtClean="0"/>
          </a:p>
          <a:p>
            <a:r>
              <a:rPr lang="en-US" sz="4000" dirty="0" smtClean="0"/>
              <a:t>A</a:t>
            </a:r>
            <a:r>
              <a:rPr lang="en-US" sz="4000" dirty="0" smtClean="0"/>
              <a:t>llows the </a:t>
            </a:r>
            <a:r>
              <a:rPr lang="en-US" sz="4000" dirty="0" smtClean="0"/>
              <a:t>examination of the polymer behavior in various scenarios. </a:t>
            </a:r>
          </a:p>
          <a:p>
            <a:endParaRPr lang="en-US" sz="4000" dirty="0" smtClean="0"/>
          </a:p>
          <a:p>
            <a:endParaRPr lang="en-US" sz="4000" dirty="0"/>
          </a:p>
          <a:p>
            <a:r>
              <a:rPr lang="en-US" sz="4000" b="1" dirty="0" smtClean="0"/>
              <a:t>Background:</a:t>
            </a:r>
          </a:p>
          <a:p>
            <a:r>
              <a:rPr lang="en-US" sz="4000" dirty="0" err="1" smtClean="0"/>
              <a:t>HiC</a:t>
            </a:r>
            <a:r>
              <a:rPr lang="en-US" sz="4000" dirty="0" smtClean="0"/>
              <a:t> </a:t>
            </a:r>
            <a:r>
              <a:rPr lang="en-US" sz="4000" dirty="0" smtClean="0"/>
              <a:t>experiment simultaneously captures millions of looping </a:t>
            </a:r>
            <a:r>
              <a:rPr lang="en-US" sz="4000" dirty="0" smtClean="0"/>
              <a:t>events of the chromosome. </a:t>
            </a:r>
          </a:p>
          <a:p>
            <a:endParaRPr lang="en-US" sz="4000" dirty="0"/>
          </a:p>
          <a:p>
            <a:r>
              <a:rPr lang="en-US" sz="4000" dirty="0" smtClean="0"/>
              <a:t>Analysis of the </a:t>
            </a:r>
            <a:r>
              <a:rPr lang="en-US" sz="4000" dirty="0" err="1" smtClean="0"/>
              <a:t>HiC</a:t>
            </a:r>
            <a:r>
              <a:rPr lang="en-US" sz="4000" dirty="0" smtClean="0"/>
              <a:t> experiment in mouse embryonic stem cells reveals the presence of stable Topologically Associating Domains (TAD) , in the 4.5Mb region of the  </a:t>
            </a:r>
            <a:r>
              <a:rPr lang="en-US" sz="4000" dirty="0"/>
              <a:t>X</a:t>
            </a:r>
            <a:r>
              <a:rPr lang="en-US" sz="4000" dirty="0" smtClean="0"/>
              <a:t> inactivation center</a:t>
            </a:r>
            <a:r>
              <a:rPr lang="en-US" sz="4000" dirty="0" smtClean="0"/>
              <a:t>, however the actual architecture in a specific stage is unknown </a:t>
            </a:r>
          </a:p>
          <a:p>
            <a:endParaRPr lang="en-US" sz="4000" dirty="0" smtClean="0"/>
          </a:p>
          <a:p>
            <a:r>
              <a:rPr lang="en-US" sz="4000" dirty="0" err="1" smtClean="0"/>
              <a:t>Linx</a:t>
            </a:r>
            <a:r>
              <a:rPr lang="en-US" sz="4000" dirty="0" smtClean="0"/>
              <a:t>, </a:t>
            </a:r>
            <a:r>
              <a:rPr lang="en-US" sz="4000" dirty="0" err="1" smtClean="0"/>
              <a:t>xIst,Tsix,xite</a:t>
            </a:r>
            <a:endParaRPr lang="en-US" sz="4000" dirty="0"/>
          </a:p>
          <a:p>
            <a:endParaRPr lang="en-US" sz="4000" dirty="0" smtClean="0"/>
          </a:p>
          <a:p>
            <a:endParaRPr lang="en-US" sz="4000" dirty="0" smtClean="0"/>
          </a:p>
          <a:p>
            <a:r>
              <a:rPr lang="en-US" sz="4000" b="1" dirty="0" smtClean="0"/>
              <a:t>The data</a:t>
            </a:r>
            <a:r>
              <a:rPr lang="en-US" sz="4000" dirty="0" smtClean="0"/>
              <a:t>: </a:t>
            </a:r>
            <a:r>
              <a:rPr lang="en-US" sz="4000" dirty="0" smtClean="0"/>
              <a:t>we a subset of  ~1Mb </a:t>
            </a:r>
            <a:r>
              <a:rPr lang="en-US" sz="4000" dirty="0" smtClean="0"/>
              <a:t>region of the </a:t>
            </a:r>
            <a:r>
              <a:rPr lang="en-US" sz="4000" dirty="0" smtClean="0"/>
              <a:t>X-chromosome around the X- inactivation </a:t>
            </a:r>
            <a:r>
              <a:rPr lang="en-US" sz="4000" dirty="0" smtClean="0"/>
              <a:t>center , provided by </a:t>
            </a:r>
            <a:r>
              <a:rPr lang="en-US" sz="4000" dirty="0" err="1" smtClean="0"/>
              <a:t>G.Luca</a:t>
            </a:r>
            <a:r>
              <a:rPr lang="en-US" sz="4000" dirty="0" smtClean="0"/>
              <a:t> et. Al.</a:t>
            </a:r>
          </a:p>
          <a:p>
            <a:r>
              <a:rPr lang="en-US" sz="4000" dirty="0" smtClean="0"/>
              <a:t>A coarse graining of the polymer into segments of 3kb and mapping the encounters onto it.</a:t>
            </a:r>
            <a:endParaRPr lang="en-US" sz="4000" dirty="0" smtClean="0"/>
          </a:p>
          <a:p>
            <a:endParaRPr lang="en-US" dirty="0"/>
          </a:p>
          <a:p>
            <a:endParaRPr lang="en-US" dirty="0" smtClean="0"/>
          </a:p>
          <a:p>
            <a:endParaRPr lang="en-US" dirty="0"/>
          </a:p>
          <a:p>
            <a:endParaRPr lang="en-US" dirty="0"/>
          </a:p>
        </p:txBody>
      </p:sp>
      <p:sp>
        <p:nvSpPr>
          <p:cNvPr id="11" name="TextBox 10"/>
          <p:cNvSpPr txBox="1"/>
          <p:nvPr/>
        </p:nvSpPr>
        <p:spPr>
          <a:xfrm>
            <a:off x="9350478" y="2405146"/>
            <a:ext cx="10117395" cy="29023330"/>
          </a:xfrm>
          <a:prstGeom prst="rect">
            <a:avLst/>
          </a:prstGeom>
          <a:solidFill>
            <a:schemeClr val="accent1">
              <a:lumMod val="20000"/>
              <a:lumOff val="80000"/>
            </a:schemeClr>
          </a:solidFill>
        </p:spPr>
        <p:txBody>
          <a:bodyPr wrap="square" rtlCol="0">
            <a:spAutoFit/>
          </a:bodyPr>
          <a:lstStyle/>
          <a:p>
            <a:r>
              <a:rPr lang="en-US" sz="4000" b="1" dirty="0" smtClean="0"/>
              <a:t>Method:</a:t>
            </a:r>
          </a:p>
          <a:p>
            <a:r>
              <a:rPr lang="en-US" sz="4000" b="1" dirty="0" smtClean="0"/>
              <a:t>General idea:</a:t>
            </a:r>
            <a:r>
              <a:rPr lang="en-US" sz="4000" dirty="0" smtClean="0"/>
              <a:t> </a:t>
            </a:r>
            <a:r>
              <a:rPr lang="en-US" sz="4000" dirty="0" smtClean="0"/>
              <a:t>We start by assuming </a:t>
            </a:r>
            <a:r>
              <a:rPr lang="en-US" sz="4000" dirty="0" smtClean="0"/>
              <a:t>a Rouse </a:t>
            </a:r>
            <a:r>
              <a:rPr lang="en-US" sz="4000" dirty="0" smtClean="0"/>
              <a:t>model describing the polymer, </a:t>
            </a:r>
            <a:r>
              <a:rPr lang="en-US" sz="4000" dirty="0" smtClean="0"/>
              <a:t>map encounter signal into part of loops and chains. </a:t>
            </a:r>
          </a:p>
          <a:p>
            <a:r>
              <a:rPr lang="en-US" sz="4000" b="1" dirty="0" smtClean="0"/>
              <a:t>[add image]</a:t>
            </a:r>
            <a:endParaRPr lang="en-US" sz="4000" b="1" dirty="0"/>
          </a:p>
          <a:p>
            <a:endParaRPr lang="en-US" sz="4000" b="1" dirty="0" smtClean="0"/>
          </a:p>
          <a:p>
            <a:r>
              <a:rPr lang="en-US" sz="4000" dirty="0" smtClean="0"/>
              <a:t>Coarse graining (by Luca): using bead size of 300bp (the mean restriction fragment size of </a:t>
            </a:r>
            <a:r>
              <a:rPr lang="en-US" sz="4000" dirty="0" err="1" smtClean="0"/>
              <a:t>HindII</a:t>
            </a:r>
            <a:r>
              <a:rPr lang="en-US" sz="4000" dirty="0" smtClean="0"/>
              <a:t>) encounters were mapped onto beads. Resulting in </a:t>
            </a:r>
            <a:r>
              <a:rPr lang="en-US" sz="4000" dirty="0" smtClean="0"/>
              <a:t>a polymer of 307 </a:t>
            </a:r>
            <a:r>
              <a:rPr lang="en-US" sz="4000" dirty="0" smtClean="0"/>
              <a:t>beads. </a:t>
            </a:r>
          </a:p>
          <a:p>
            <a:endParaRPr lang="en-US" sz="4000" dirty="0" smtClean="0"/>
          </a:p>
          <a:p>
            <a:r>
              <a:rPr lang="en-US" sz="4000" dirty="0" smtClean="0"/>
              <a:t>Signals are noisy </a:t>
            </a:r>
          </a:p>
          <a:p>
            <a:endParaRPr lang="en-US" sz="4000" dirty="0" smtClean="0"/>
          </a:p>
          <a:p>
            <a:r>
              <a:rPr lang="en-US" sz="4000" dirty="0" smtClean="0"/>
              <a:t>Interpolate zero values in the signal </a:t>
            </a:r>
          </a:p>
          <a:p>
            <a:endParaRPr lang="en-US" sz="4000" dirty="0"/>
          </a:p>
          <a:p>
            <a:r>
              <a:rPr lang="en-US" sz="4000" dirty="0" smtClean="0"/>
              <a:t>The </a:t>
            </a:r>
            <a:r>
              <a:rPr lang="en-US" sz="4000" dirty="0" smtClean="0"/>
              <a:t>encounter probability of the Rouse chain behaves like the diffusion (heat) equation, it is therefore natural to smooth the encounter curve using the diffusion equation. To account for the peaks we have to find an </a:t>
            </a:r>
            <a:r>
              <a:rPr lang="en-US" sz="4000" dirty="0" smtClean="0"/>
              <a:t>unknown, time dependent source function r(t). </a:t>
            </a:r>
            <a:r>
              <a:rPr lang="en-US" sz="4000" dirty="0" smtClean="0"/>
              <a:t>We arrive at the inverse heat equation. Finding the source then allows us to smooth the curve with analytical formulas.[add image]</a:t>
            </a:r>
          </a:p>
          <a:p>
            <a:endParaRPr lang="en-US" sz="4000" dirty="0" smtClean="0"/>
          </a:p>
          <a:p>
            <a:r>
              <a:rPr lang="en-US" sz="4000" dirty="0" smtClean="0"/>
              <a:t>break the encounter signals into regions of loops and chain [ add image]</a:t>
            </a:r>
          </a:p>
          <a:p>
            <a:endParaRPr lang="en-US" sz="4000" dirty="0" smtClean="0"/>
          </a:p>
          <a:p>
            <a:r>
              <a:rPr lang="en-US" sz="4000" dirty="0" smtClean="0"/>
              <a:t>Resulting structure can now be fitted with encounter probability functions, assuming Rouse model </a:t>
            </a:r>
          </a:p>
          <a:p>
            <a:endParaRPr lang="en-US" sz="4000" dirty="0" smtClean="0"/>
          </a:p>
          <a:p>
            <a:r>
              <a:rPr lang="en-US" sz="4000" dirty="0" smtClean="0"/>
              <a:t>Find an agreement </a:t>
            </a:r>
            <a:r>
              <a:rPr lang="en-US" sz="4000" dirty="0" smtClean="0"/>
              <a:t>between the loop location in various signals by probabilistic model</a:t>
            </a:r>
          </a:p>
          <a:p>
            <a:endParaRPr lang="en-US" sz="4000" dirty="0"/>
          </a:p>
          <a:p>
            <a:r>
              <a:rPr lang="en-US" sz="4000" dirty="0" smtClean="0"/>
              <a:t>Reconstruction</a:t>
            </a:r>
          </a:p>
          <a:p>
            <a:endParaRPr lang="en-US" sz="4000" dirty="0" smtClean="0"/>
          </a:p>
          <a:p>
            <a:r>
              <a:rPr lang="en-US" sz="4000" dirty="0" smtClean="0"/>
              <a:t>Simulation of the resulted structure</a:t>
            </a:r>
          </a:p>
          <a:p>
            <a:endParaRPr lang="en-US" sz="4000" dirty="0"/>
          </a:p>
          <a:p>
            <a:r>
              <a:rPr lang="en-US" sz="4000" dirty="0" smtClean="0"/>
              <a:t>Validation with the </a:t>
            </a:r>
            <a:r>
              <a:rPr lang="en-US" sz="4000" dirty="0" err="1" smtClean="0"/>
              <a:t>HiC</a:t>
            </a:r>
            <a:r>
              <a:rPr lang="en-US" sz="4000" dirty="0" smtClean="0"/>
              <a:t> </a:t>
            </a:r>
            <a:r>
              <a:rPr lang="en-US" sz="4000" dirty="0" smtClean="0"/>
              <a:t>maps</a:t>
            </a:r>
          </a:p>
          <a:p>
            <a:endParaRPr lang="en-US" sz="4000" dirty="0"/>
          </a:p>
          <a:p>
            <a:r>
              <a:rPr lang="en-US" sz="4000" dirty="0"/>
              <a:t>TODO:</a:t>
            </a:r>
          </a:p>
          <a:p>
            <a:r>
              <a:rPr lang="en-US" sz="4000" dirty="0"/>
              <a:t>Adjusting the spring constant for peaks higher than nearest neighbor </a:t>
            </a:r>
          </a:p>
          <a:p>
            <a:endParaRPr lang="en-US" sz="4000" dirty="0" smtClean="0"/>
          </a:p>
          <a:p>
            <a:endParaRPr lang="en-US" sz="4000" dirty="0"/>
          </a:p>
          <a:p>
            <a:endParaRPr lang="en-US" sz="4000" dirty="0"/>
          </a:p>
        </p:txBody>
      </p:sp>
      <p:sp>
        <p:nvSpPr>
          <p:cNvPr id="12" name="TextBox 11"/>
          <p:cNvSpPr txBox="1"/>
          <p:nvPr/>
        </p:nvSpPr>
        <p:spPr>
          <a:xfrm>
            <a:off x="19467873" y="2405146"/>
            <a:ext cx="9488127" cy="3785652"/>
          </a:xfrm>
          <a:prstGeom prst="rect">
            <a:avLst/>
          </a:prstGeom>
          <a:noFill/>
        </p:spPr>
        <p:txBody>
          <a:bodyPr wrap="square" rtlCol="0">
            <a:spAutoFit/>
          </a:bodyPr>
          <a:lstStyle/>
          <a:p>
            <a:r>
              <a:rPr lang="en-US" sz="4000" b="1" dirty="0" smtClean="0">
                <a:solidFill>
                  <a:schemeClr val="tx1"/>
                </a:solidFill>
              </a:rPr>
              <a:t>Preliminary Results:</a:t>
            </a:r>
          </a:p>
          <a:p>
            <a:endParaRPr lang="en-US" sz="4000" dirty="0" smtClean="0"/>
          </a:p>
          <a:p>
            <a:r>
              <a:rPr lang="en-US" sz="4000" dirty="0" smtClean="0">
                <a:solidFill>
                  <a:schemeClr val="tx1"/>
                </a:solidFill>
              </a:rPr>
              <a:t>In synthetic example, we see accurate reconstruction.</a:t>
            </a:r>
          </a:p>
          <a:p>
            <a:endParaRPr lang="en-US" sz="4000" dirty="0" smtClean="0">
              <a:solidFill>
                <a:schemeClr val="tx1"/>
              </a:solidFill>
            </a:endParaRPr>
          </a:p>
          <a:p>
            <a:endParaRPr lang="en-US" sz="4000" dirty="0"/>
          </a:p>
        </p:txBody>
      </p:sp>
    </p:spTree>
    <p:extLst>
      <p:ext uri="{BB962C8B-B14F-4D97-AF65-F5344CB8AC3E}">
        <p14:creationId xmlns:p14="http://schemas.microsoft.com/office/powerpoint/2010/main" val="39728084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265</TotalTime>
  <Words>440</Words>
  <Application>Microsoft Office PowerPoint</Application>
  <PresentationFormat>Custom</PresentationFormat>
  <Paragraphs>51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Ofir</dc:creator>
  <cp:lastModifiedBy>Ofir</cp:lastModifiedBy>
  <cp:revision>53</cp:revision>
  <dcterms:created xsi:type="dcterms:W3CDTF">2015-03-05T10:25:27Z</dcterms:created>
  <dcterms:modified xsi:type="dcterms:W3CDTF">2015-03-10T08:54:34Z</dcterms:modified>
</cp:coreProperties>
</file>