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66266" y="1057501"/>
            <a:ext cx="10287156" cy="5207832"/>
            <a:chOff x="866266" y="1057501"/>
            <a:chExt cx="10287156" cy="5207832"/>
          </a:xfrm>
        </p:grpSpPr>
        <p:grpSp>
          <p:nvGrpSpPr>
            <p:cNvPr id="32" name="Group 31"/>
            <p:cNvGrpSpPr/>
            <p:nvPr/>
          </p:nvGrpSpPr>
          <p:grpSpPr>
            <a:xfrm>
              <a:off x="5779910" y="1399822"/>
              <a:ext cx="5373512" cy="4865511"/>
              <a:chOff x="2004990" y="869335"/>
              <a:chExt cx="8452956" cy="539608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167468" y="1038578"/>
                <a:ext cx="8128000" cy="5125155"/>
              </a:xfrm>
              <a:custGeom>
                <a:avLst/>
                <a:gdLst>
                  <a:gd name="connsiteX0" fmla="*/ 0 w 6276663"/>
                  <a:gd name="connsiteY0" fmla="*/ 1676827 h 4679672"/>
                  <a:gd name="connsiteX1" fmla="*/ 22578 w 6276663"/>
                  <a:gd name="connsiteY1" fmla="*/ 2060649 h 4679672"/>
                  <a:gd name="connsiteX2" fmla="*/ 45156 w 6276663"/>
                  <a:gd name="connsiteY2" fmla="*/ 2128383 h 4679672"/>
                  <a:gd name="connsiteX3" fmla="*/ 79023 w 6276663"/>
                  <a:gd name="connsiteY3" fmla="*/ 2173538 h 4679672"/>
                  <a:gd name="connsiteX4" fmla="*/ 90312 w 6276663"/>
                  <a:gd name="connsiteY4" fmla="*/ 2207405 h 4679672"/>
                  <a:gd name="connsiteX5" fmla="*/ 282223 w 6276663"/>
                  <a:gd name="connsiteY5" fmla="*/ 2399316 h 4679672"/>
                  <a:gd name="connsiteX6" fmla="*/ 474134 w 6276663"/>
                  <a:gd name="connsiteY6" fmla="*/ 2568649 h 4679672"/>
                  <a:gd name="connsiteX7" fmla="*/ 598312 w 6276663"/>
                  <a:gd name="connsiteY7" fmla="*/ 2625094 h 4679672"/>
                  <a:gd name="connsiteX8" fmla="*/ 745067 w 6276663"/>
                  <a:gd name="connsiteY8" fmla="*/ 2692827 h 4679672"/>
                  <a:gd name="connsiteX9" fmla="*/ 880534 w 6276663"/>
                  <a:gd name="connsiteY9" fmla="*/ 2704116 h 4679672"/>
                  <a:gd name="connsiteX10" fmla="*/ 948267 w 6276663"/>
                  <a:gd name="connsiteY10" fmla="*/ 2726694 h 4679672"/>
                  <a:gd name="connsiteX11" fmla="*/ 1275645 w 6276663"/>
                  <a:gd name="connsiteY11" fmla="*/ 2749272 h 4679672"/>
                  <a:gd name="connsiteX12" fmla="*/ 1659467 w 6276663"/>
                  <a:gd name="connsiteY12" fmla="*/ 2726694 h 4679672"/>
                  <a:gd name="connsiteX13" fmla="*/ 1772356 w 6276663"/>
                  <a:gd name="connsiteY13" fmla="*/ 2658961 h 4679672"/>
                  <a:gd name="connsiteX14" fmla="*/ 1851378 w 6276663"/>
                  <a:gd name="connsiteY14" fmla="*/ 2602516 h 4679672"/>
                  <a:gd name="connsiteX15" fmla="*/ 1952978 w 6276663"/>
                  <a:gd name="connsiteY15" fmla="*/ 2500916 h 4679672"/>
                  <a:gd name="connsiteX16" fmla="*/ 2009423 w 6276663"/>
                  <a:gd name="connsiteY16" fmla="*/ 2433183 h 4679672"/>
                  <a:gd name="connsiteX17" fmla="*/ 2032000 w 6276663"/>
                  <a:gd name="connsiteY17" fmla="*/ 2388027 h 4679672"/>
                  <a:gd name="connsiteX18" fmla="*/ 2065867 w 6276663"/>
                  <a:gd name="connsiteY18" fmla="*/ 2342872 h 4679672"/>
                  <a:gd name="connsiteX19" fmla="*/ 2088445 w 6276663"/>
                  <a:gd name="connsiteY19" fmla="*/ 2286427 h 4679672"/>
                  <a:gd name="connsiteX20" fmla="*/ 2156178 w 6276663"/>
                  <a:gd name="connsiteY20" fmla="*/ 2173538 h 4679672"/>
                  <a:gd name="connsiteX21" fmla="*/ 2235200 w 6276663"/>
                  <a:gd name="connsiteY21" fmla="*/ 2038072 h 4679672"/>
                  <a:gd name="connsiteX22" fmla="*/ 2269067 w 6276663"/>
                  <a:gd name="connsiteY22" fmla="*/ 1970338 h 4679672"/>
                  <a:gd name="connsiteX23" fmla="*/ 2325512 w 6276663"/>
                  <a:gd name="connsiteY23" fmla="*/ 1913894 h 4679672"/>
                  <a:gd name="connsiteX24" fmla="*/ 2370667 w 6276663"/>
                  <a:gd name="connsiteY24" fmla="*/ 1834872 h 4679672"/>
                  <a:gd name="connsiteX25" fmla="*/ 2506134 w 6276663"/>
                  <a:gd name="connsiteY25" fmla="*/ 1676827 h 4679672"/>
                  <a:gd name="connsiteX26" fmla="*/ 2585156 w 6276663"/>
                  <a:gd name="connsiteY26" fmla="*/ 1507494 h 4679672"/>
                  <a:gd name="connsiteX27" fmla="*/ 2698045 w 6276663"/>
                  <a:gd name="connsiteY27" fmla="*/ 1326872 h 4679672"/>
                  <a:gd name="connsiteX28" fmla="*/ 2731912 w 6276663"/>
                  <a:gd name="connsiteY28" fmla="*/ 1225272 h 4679672"/>
                  <a:gd name="connsiteX29" fmla="*/ 2788356 w 6276663"/>
                  <a:gd name="connsiteY29" fmla="*/ 1134961 h 4679672"/>
                  <a:gd name="connsiteX30" fmla="*/ 2833512 w 6276663"/>
                  <a:gd name="connsiteY30" fmla="*/ 1044649 h 4679672"/>
                  <a:gd name="connsiteX31" fmla="*/ 2935112 w 6276663"/>
                  <a:gd name="connsiteY31" fmla="*/ 852738 h 4679672"/>
                  <a:gd name="connsiteX32" fmla="*/ 2968978 w 6276663"/>
                  <a:gd name="connsiteY32" fmla="*/ 785005 h 4679672"/>
                  <a:gd name="connsiteX33" fmla="*/ 3127023 w 6276663"/>
                  <a:gd name="connsiteY33" fmla="*/ 536649 h 4679672"/>
                  <a:gd name="connsiteX34" fmla="*/ 3194756 w 6276663"/>
                  <a:gd name="connsiteY34" fmla="*/ 480205 h 4679672"/>
                  <a:gd name="connsiteX35" fmla="*/ 3262489 w 6276663"/>
                  <a:gd name="connsiteY35" fmla="*/ 412472 h 4679672"/>
                  <a:gd name="connsiteX36" fmla="*/ 3375378 w 6276663"/>
                  <a:gd name="connsiteY36" fmla="*/ 288294 h 4679672"/>
                  <a:gd name="connsiteX37" fmla="*/ 3431823 w 6276663"/>
                  <a:gd name="connsiteY37" fmla="*/ 254427 h 4679672"/>
                  <a:gd name="connsiteX38" fmla="*/ 3499556 w 6276663"/>
                  <a:gd name="connsiteY38" fmla="*/ 197983 h 4679672"/>
                  <a:gd name="connsiteX39" fmla="*/ 3635023 w 6276663"/>
                  <a:gd name="connsiteY39" fmla="*/ 118961 h 4679672"/>
                  <a:gd name="connsiteX40" fmla="*/ 3702756 w 6276663"/>
                  <a:gd name="connsiteY40" fmla="*/ 73805 h 4679672"/>
                  <a:gd name="connsiteX41" fmla="*/ 3770489 w 6276663"/>
                  <a:gd name="connsiteY41" fmla="*/ 62516 h 4679672"/>
                  <a:gd name="connsiteX42" fmla="*/ 3860800 w 6276663"/>
                  <a:gd name="connsiteY42" fmla="*/ 28649 h 4679672"/>
                  <a:gd name="connsiteX43" fmla="*/ 4718756 w 6276663"/>
                  <a:gd name="connsiteY43" fmla="*/ 17361 h 4679672"/>
                  <a:gd name="connsiteX44" fmla="*/ 5023556 w 6276663"/>
                  <a:gd name="connsiteY44" fmla="*/ 39938 h 4679672"/>
                  <a:gd name="connsiteX45" fmla="*/ 5170312 w 6276663"/>
                  <a:gd name="connsiteY45" fmla="*/ 62516 h 4679672"/>
                  <a:gd name="connsiteX46" fmla="*/ 5317067 w 6276663"/>
                  <a:gd name="connsiteY46" fmla="*/ 73805 h 4679672"/>
                  <a:gd name="connsiteX47" fmla="*/ 5452534 w 6276663"/>
                  <a:gd name="connsiteY47" fmla="*/ 130249 h 4679672"/>
                  <a:gd name="connsiteX48" fmla="*/ 5689600 w 6276663"/>
                  <a:gd name="connsiteY48" fmla="*/ 220561 h 4679672"/>
                  <a:gd name="connsiteX49" fmla="*/ 5757334 w 6276663"/>
                  <a:gd name="connsiteY49" fmla="*/ 277005 h 4679672"/>
                  <a:gd name="connsiteX50" fmla="*/ 6118578 w 6276663"/>
                  <a:gd name="connsiteY50" fmla="*/ 739849 h 4679672"/>
                  <a:gd name="connsiteX51" fmla="*/ 6186312 w 6276663"/>
                  <a:gd name="connsiteY51" fmla="*/ 1044649 h 4679672"/>
                  <a:gd name="connsiteX52" fmla="*/ 6242756 w 6276663"/>
                  <a:gd name="connsiteY52" fmla="*/ 1270427 h 4679672"/>
                  <a:gd name="connsiteX53" fmla="*/ 6276623 w 6276663"/>
                  <a:gd name="connsiteY53" fmla="*/ 1733272 h 4679672"/>
                  <a:gd name="connsiteX54" fmla="*/ 6254045 w 6276663"/>
                  <a:gd name="connsiteY54" fmla="*/ 2105805 h 4679672"/>
                  <a:gd name="connsiteX55" fmla="*/ 6050845 w 6276663"/>
                  <a:gd name="connsiteY55" fmla="*/ 2489627 h 4679672"/>
                  <a:gd name="connsiteX56" fmla="*/ 6016978 w 6276663"/>
                  <a:gd name="connsiteY56" fmla="*/ 2557361 h 4679672"/>
                  <a:gd name="connsiteX57" fmla="*/ 5949245 w 6276663"/>
                  <a:gd name="connsiteY57" fmla="*/ 2602516 h 4679672"/>
                  <a:gd name="connsiteX58" fmla="*/ 5746045 w 6276663"/>
                  <a:gd name="connsiteY58" fmla="*/ 2828294 h 4679672"/>
                  <a:gd name="connsiteX59" fmla="*/ 5633156 w 6276663"/>
                  <a:gd name="connsiteY59" fmla="*/ 2941183 h 4679672"/>
                  <a:gd name="connsiteX60" fmla="*/ 5542845 w 6276663"/>
                  <a:gd name="connsiteY60" fmla="*/ 2975049 h 4679672"/>
                  <a:gd name="connsiteX61" fmla="*/ 5283200 w 6276663"/>
                  <a:gd name="connsiteY61" fmla="*/ 2986338 h 4679672"/>
                  <a:gd name="connsiteX62" fmla="*/ 5204178 w 6276663"/>
                  <a:gd name="connsiteY62" fmla="*/ 2997627 h 4679672"/>
                  <a:gd name="connsiteX63" fmla="*/ 5080000 w 6276663"/>
                  <a:gd name="connsiteY63" fmla="*/ 3042783 h 4679672"/>
                  <a:gd name="connsiteX64" fmla="*/ 5034845 w 6276663"/>
                  <a:gd name="connsiteY64" fmla="*/ 3065361 h 4679672"/>
                  <a:gd name="connsiteX65" fmla="*/ 4899378 w 6276663"/>
                  <a:gd name="connsiteY65" fmla="*/ 3110516 h 4679672"/>
                  <a:gd name="connsiteX66" fmla="*/ 4775200 w 6276663"/>
                  <a:gd name="connsiteY66" fmla="*/ 3155672 h 4679672"/>
                  <a:gd name="connsiteX67" fmla="*/ 4684889 w 6276663"/>
                  <a:gd name="connsiteY67" fmla="*/ 3223405 h 4679672"/>
                  <a:gd name="connsiteX68" fmla="*/ 4639734 w 6276663"/>
                  <a:gd name="connsiteY68" fmla="*/ 3245983 h 4679672"/>
                  <a:gd name="connsiteX69" fmla="*/ 4594578 w 6276663"/>
                  <a:gd name="connsiteY69" fmla="*/ 3302427 h 4679672"/>
                  <a:gd name="connsiteX70" fmla="*/ 4572000 w 6276663"/>
                  <a:gd name="connsiteY70" fmla="*/ 3347583 h 4679672"/>
                  <a:gd name="connsiteX71" fmla="*/ 4526845 w 6276663"/>
                  <a:gd name="connsiteY71" fmla="*/ 3392738 h 4679672"/>
                  <a:gd name="connsiteX72" fmla="*/ 4481689 w 6276663"/>
                  <a:gd name="connsiteY72" fmla="*/ 3471761 h 4679672"/>
                  <a:gd name="connsiteX73" fmla="*/ 4425245 w 6276663"/>
                  <a:gd name="connsiteY73" fmla="*/ 3539494 h 4679672"/>
                  <a:gd name="connsiteX74" fmla="*/ 4391378 w 6276663"/>
                  <a:gd name="connsiteY74" fmla="*/ 3595938 h 4679672"/>
                  <a:gd name="connsiteX75" fmla="*/ 4357512 w 6276663"/>
                  <a:gd name="connsiteY75" fmla="*/ 3641094 h 4679672"/>
                  <a:gd name="connsiteX76" fmla="*/ 4301067 w 6276663"/>
                  <a:gd name="connsiteY76" fmla="*/ 3731405 h 4679672"/>
                  <a:gd name="connsiteX77" fmla="*/ 4278489 w 6276663"/>
                  <a:gd name="connsiteY77" fmla="*/ 3787849 h 4679672"/>
                  <a:gd name="connsiteX78" fmla="*/ 4255912 w 6276663"/>
                  <a:gd name="connsiteY78" fmla="*/ 3889449 h 4679672"/>
                  <a:gd name="connsiteX79" fmla="*/ 4233334 w 6276663"/>
                  <a:gd name="connsiteY79" fmla="*/ 4047494 h 4679672"/>
                  <a:gd name="connsiteX80" fmla="*/ 4244623 w 6276663"/>
                  <a:gd name="connsiteY80" fmla="*/ 4431316 h 4679672"/>
                  <a:gd name="connsiteX81" fmla="*/ 4255912 w 6276663"/>
                  <a:gd name="connsiteY81" fmla="*/ 4465183 h 4679672"/>
                  <a:gd name="connsiteX82" fmla="*/ 4278489 w 6276663"/>
                  <a:gd name="connsiteY82" fmla="*/ 4499049 h 4679672"/>
                  <a:gd name="connsiteX83" fmla="*/ 4312356 w 6276663"/>
                  <a:gd name="connsiteY83" fmla="*/ 4544205 h 4679672"/>
                  <a:gd name="connsiteX84" fmla="*/ 4368800 w 6276663"/>
                  <a:gd name="connsiteY84" fmla="*/ 4611938 h 4679672"/>
                  <a:gd name="connsiteX85" fmla="*/ 4425245 w 6276663"/>
                  <a:gd name="connsiteY85" fmla="*/ 4679672 h 4679672"/>
                  <a:gd name="connsiteX86" fmla="*/ 4459112 w 6276663"/>
                  <a:gd name="connsiteY86" fmla="*/ 4668383 h 46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6276663" h="4679672">
                    <a:moveTo>
                      <a:pt x="0" y="1676827"/>
                    </a:moveTo>
                    <a:cubicBezTo>
                      <a:pt x="1120" y="1708182"/>
                      <a:pt x="-3659" y="1955703"/>
                      <a:pt x="22578" y="2060649"/>
                    </a:cubicBezTo>
                    <a:cubicBezTo>
                      <a:pt x="28350" y="2083738"/>
                      <a:pt x="34513" y="2107096"/>
                      <a:pt x="45156" y="2128383"/>
                    </a:cubicBezTo>
                    <a:cubicBezTo>
                      <a:pt x="53570" y="2145211"/>
                      <a:pt x="67734" y="2158486"/>
                      <a:pt x="79023" y="2173538"/>
                    </a:cubicBezTo>
                    <a:cubicBezTo>
                      <a:pt x="82786" y="2184827"/>
                      <a:pt x="83539" y="2197621"/>
                      <a:pt x="90312" y="2207405"/>
                    </a:cubicBezTo>
                    <a:cubicBezTo>
                      <a:pt x="234608" y="2415833"/>
                      <a:pt x="118383" y="2235476"/>
                      <a:pt x="282223" y="2399316"/>
                    </a:cubicBezTo>
                    <a:cubicBezTo>
                      <a:pt x="331208" y="2448301"/>
                      <a:pt x="419991" y="2541577"/>
                      <a:pt x="474134" y="2568649"/>
                    </a:cubicBezTo>
                    <a:cubicBezTo>
                      <a:pt x="719147" y="2691158"/>
                      <a:pt x="390663" y="2529257"/>
                      <a:pt x="598312" y="2625094"/>
                    </a:cubicBezTo>
                    <a:cubicBezTo>
                      <a:pt x="607164" y="2629179"/>
                      <a:pt x="717331" y="2687932"/>
                      <a:pt x="745067" y="2692827"/>
                    </a:cubicBezTo>
                    <a:cubicBezTo>
                      <a:pt x="789690" y="2700702"/>
                      <a:pt x="835378" y="2700353"/>
                      <a:pt x="880534" y="2704116"/>
                    </a:cubicBezTo>
                    <a:cubicBezTo>
                      <a:pt x="903112" y="2711642"/>
                      <a:pt x="925077" y="2721343"/>
                      <a:pt x="948267" y="2726694"/>
                    </a:cubicBezTo>
                    <a:cubicBezTo>
                      <a:pt x="1032921" y="2746230"/>
                      <a:pt x="1238674" y="2747591"/>
                      <a:pt x="1275645" y="2749272"/>
                    </a:cubicBezTo>
                    <a:cubicBezTo>
                      <a:pt x="1403586" y="2741746"/>
                      <a:pt x="1532295" y="2742591"/>
                      <a:pt x="1659467" y="2726694"/>
                    </a:cubicBezTo>
                    <a:cubicBezTo>
                      <a:pt x="1695527" y="2722186"/>
                      <a:pt x="1743157" y="2679817"/>
                      <a:pt x="1772356" y="2658961"/>
                    </a:cubicBezTo>
                    <a:cubicBezTo>
                      <a:pt x="1799693" y="2639435"/>
                      <a:pt x="1826134" y="2625819"/>
                      <a:pt x="1851378" y="2602516"/>
                    </a:cubicBezTo>
                    <a:cubicBezTo>
                      <a:pt x="1886571" y="2570030"/>
                      <a:pt x="1931558" y="2543754"/>
                      <a:pt x="1952978" y="2500916"/>
                    </a:cubicBezTo>
                    <a:cubicBezTo>
                      <a:pt x="1981624" y="2443626"/>
                      <a:pt x="1961554" y="2465096"/>
                      <a:pt x="2009423" y="2433183"/>
                    </a:cubicBezTo>
                    <a:cubicBezTo>
                      <a:pt x="2016949" y="2418131"/>
                      <a:pt x="2023081" y="2402298"/>
                      <a:pt x="2032000" y="2388027"/>
                    </a:cubicBezTo>
                    <a:cubicBezTo>
                      <a:pt x="2041972" y="2372072"/>
                      <a:pt x="2056730" y="2359319"/>
                      <a:pt x="2065867" y="2342872"/>
                    </a:cubicBezTo>
                    <a:cubicBezTo>
                      <a:pt x="2075708" y="2325158"/>
                      <a:pt x="2078909" y="2304307"/>
                      <a:pt x="2088445" y="2286427"/>
                    </a:cubicBezTo>
                    <a:cubicBezTo>
                      <a:pt x="2109096" y="2247706"/>
                      <a:pt x="2142301" y="2215169"/>
                      <a:pt x="2156178" y="2173538"/>
                    </a:cubicBezTo>
                    <a:cubicBezTo>
                      <a:pt x="2199659" y="2043096"/>
                      <a:pt x="2149184" y="2167097"/>
                      <a:pt x="2235200" y="2038072"/>
                    </a:cubicBezTo>
                    <a:cubicBezTo>
                      <a:pt x="2249202" y="2017069"/>
                      <a:pt x="2254220" y="1990753"/>
                      <a:pt x="2269067" y="1970338"/>
                    </a:cubicBezTo>
                    <a:cubicBezTo>
                      <a:pt x="2284717" y="1948819"/>
                      <a:pt x="2309547" y="1935181"/>
                      <a:pt x="2325512" y="1913894"/>
                    </a:cubicBezTo>
                    <a:cubicBezTo>
                      <a:pt x="2343715" y="1889624"/>
                      <a:pt x="2353839" y="1860115"/>
                      <a:pt x="2370667" y="1834872"/>
                    </a:cubicBezTo>
                    <a:cubicBezTo>
                      <a:pt x="2428594" y="1747981"/>
                      <a:pt x="2436369" y="1746592"/>
                      <a:pt x="2506134" y="1676827"/>
                    </a:cubicBezTo>
                    <a:cubicBezTo>
                      <a:pt x="2532760" y="1605823"/>
                      <a:pt x="2540932" y="1569407"/>
                      <a:pt x="2585156" y="1507494"/>
                    </a:cubicBezTo>
                    <a:cubicBezTo>
                      <a:pt x="2680085" y="1374593"/>
                      <a:pt x="2635511" y="1487672"/>
                      <a:pt x="2698045" y="1326872"/>
                    </a:cubicBezTo>
                    <a:cubicBezTo>
                      <a:pt x="2710984" y="1293601"/>
                      <a:pt x="2716712" y="1257573"/>
                      <a:pt x="2731912" y="1225272"/>
                    </a:cubicBezTo>
                    <a:cubicBezTo>
                      <a:pt x="2747028" y="1193151"/>
                      <a:pt x="2770952" y="1165902"/>
                      <a:pt x="2788356" y="1134961"/>
                    </a:cubicBezTo>
                    <a:cubicBezTo>
                      <a:pt x="2804857" y="1105626"/>
                      <a:pt x="2820022" y="1075484"/>
                      <a:pt x="2833512" y="1044649"/>
                    </a:cubicBezTo>
                    <a:cubicBezTo>
                      <a:pt x="2929504" y="825237"/>
                      <a:pt x="2788985" y="1096283"/>
                      <a:pt x="2935112" y="852738"/>
                    </a:cubicBezTo>
                    <a:cubicBezTo>
                      <a:pt x="2948099" y="831093"/>
                      <a:pt x="2956454" y="806922"/>
                      <a:pt x="2968978" y="785005"/>
                    </a:cubicBezTo>
                    <a:cubicBezTo>
                      <a:pt x="2981967" y="762275"/>
                      <a:pt x="3084084" y="583491"/>
                      <a:pt x="3127023" y="536649"/>
                    </a:cubicBezTo>
                    <a:cubicBezTo>
                      <a:pt x="3146882" y="514984"/>
                      <a:pt x="3173091" y="500064"/>
                      <a:pt x="3194756" y="480205"/>
                    </a:cubicBezTo>
                    <a:cubicBezTo>
                      <a:pt x="3218293" y="458629"/>
                      <a:pt x="3240913" y="436009"/>
                      <a:pt x="3262489" y="412472"/>
                    </a:cubicBezTo>
                    <a:cubicBezTo>
                      <a:pt x="3304878" y="366229"/>
                      <a:pt x="3326299" y="327557"/>
                      <a:pt x="3375378" y="288294"/>
                    </a:cubicBezTo>
                    <a:cubicBezTo>
                      <a:pt x="3392512" y="274587"/>
                      <a:pt x="3414078" y="267333"/>
                      <a:pt x="3431823" y="254427"/>
                    </a:cubicBezTo>
                    <a:cubicBezTo>
                      <a:pt x="3455591" y="237141"/>
                      <a:pt x="3476044" y="215617"/>
                      <a:pt x="3499556" y="197983"/>
                    </a:cubicBezTo>
                    <a:cubicBezTo>
                      <a:pt x="3593385" y="127611"/>
                      <a:pt x="3538281" y="175394"/>
                      <a:pt x="3635023" y="118961"/>
                    </a:cubicBezTo>
                    <a:cubicBezTo>
                      <a:pt x="3658462" y="105288"/>
                      <a:pt x="3677708" y="84242"/>
                      <a:pt x="3702756" y="73805"/>
                    </a:cubicBezTo>
                    <a:cubicBezTo>
                      <a:pt x="3723884" y="65001"/>
                      <a:pt x="3747911" y="66279"/>
                      <a:pt x="3770489" y="62516"/>
                    </a:cubicBezTo>
                    <a:cubicBezTo>
                      <a:pt x="3800593" y="51227"/>
                      <a:pt x="3829383" y="35479"/>
                      <a:pt x="3860800" y="28649"/>
                    </a:cubicBezTo>
                    <a:cubicBezTo>
                      <a:pt x="4114982" y="-26607"/>
                      <a:pt x="4548535" y="14570"/>
                      <a:pt x="4718756" y="17361"/>
                    </a:cubicBezTo>
                    <a:cubicBezTo>
                      <a:pt x="4820356" y="24887"/>
                      <a:pt x="4922183" y="29801"/>
                      <a:pt x="5023556" y="39938"/>
                    </a:cubicBezTo>
                    <a:cubicBezTo>
                      <a:pt x="5072805" y="44863"/>
                      <a:pt x="5121144" y="56843"/>
                      <a:pt x="5170312" y="62516"/>
                    </a:cubicBezTo>
                    <a:cubicBezTo>
                      <a:pt x="5219051" y="68140"/>
                      <a:pt x="5268149" y="70042"/>
                      <a:pt x="5317067" y="73805"/>
                    </a:cubicBezTo>
                    <a:cubicBezTo>
                      <a:pt x="5362223" y="92620"/>
                      <a:pt x="5406561" y="113531"/>
                      <a:pt x="5452534" y="130249"/>
                    </a:cubicBezTo>
                    <a:cubicBezTo>
                      <a:pt x="5571039" y="173341"/>
                      <a:pt x="5573561" y="152303"/>
                      <a:pt x="5689600" y="220561"/>
                    </a:cubicBezTo>
                    <a:cubicBezTo>
                      <a:pt x="5714932" y="235462"/>
                      <a:pt x="5736552" y="256223"/>
                      <a:pt x="5757334" y="277005"/>
                    </a:cubicBezTo>
                    <a:cubicBezTo>
                      <a:pt x="5952340" y="472010"/>
                      <a:pt x="5991937" y="502397"/>
                      <a:pt x="6118578" y="739849"/>
                    </a:cubicBezTo>
                    <a:cubicBezTo>
                      <a:pt x="6161392" y="820125"/>
                      <a:pt x="6171135" y="972559"/>
                      <a:pt x="6186312" y="1044649"/>
                    </a:cubicBezTo>
                    <a:cubicBezTo>
                      <a:pt x="6202293" y="1120560"/>
                      <a:pt x="6223941" y="1195168"/>
                      <a:pt x="6242756" y="1270427"/>
                    </a:cubicBezTo>
                    <a:cubicBezTo>
                      <a:pt x="6245270" y="1300596"/>
                      <a:pt x="6277963" y="1666295"/>
                      <a:pt x="6276623" y="1733272"/>
                    </a:cubicBezTo>
                    <a:cubicBezTo>
                      <a:pt x="6274135" y="1857653"/>
                      <a:pt x="6272372" y="1982757"/>
                      <a:pt x="6254045" y="2105805"/>
                    </a:cubicBezTo>
                    <a:cubicBezTo>
                      <a:pt x="6232165" y="2252712"/>
                      <a:pt x="6124182" y="2370454"/>
                      <a:pt x="6050845" y="2489627"/>
                    </a:cubicBezTo>
                    <a:cubicBezTo>
                      <a:pt x="6037615" y="2511125"/>
                      <a:pt x="6033865" y="2538598"/>
                      <a:pt x="6016978" y="2557361"/>
                    </a:cubicBezTo>
                    <a:cubicBezTo>
                      <a:pt x="5998826" y="2577530"/>
                      <a:pt x="5968432" y="2583329"/>
                      <a:pt x="5949245" y="2602516"/>
                    </a:cubicBezTo>
                    <a:cubicBezTo>
                      <a:pt x="5877650" y="2674111"/>
                      <a:pt x="5813312" y="2752618"/>
                      <a:pt x="5746045" y="2828294"/>
                    </a:cubicBezTo>
                    <a:cubicBezTo>
                      <a:pt x="5714511" y="2863770"/>
                      <a:pt x="5679794" y="2917864"/>
                      <a:pt x="5633156" y="2941183"/>
                    </a:cubicBezTo>
                    <a:cubicBezTo>
                      <a:pt x="5604400" y="2955561"/>
                      <a:pt x="5574731" y="2970935"/>
                      <a:pt x="5542845" y="2975049"/>
                    </a:cubicBezTo>
                    <a:cubicBezTo>
                      <a:pt x="5456927" y="2986135"/>
                      <a:pt x="5369748" y="2982575"/>
                      <a:pt x="5283200" y="2986338"/>
                    </a:cubicBezTo>
                    <a:cubicBezTo>
                      <a:pt x="5256859" y="2990101"/>
                      <a:pt x="5230105" y="2991644"/>
                      <a:pt x="5204178" y="2997627"/>
                    </a:cubicBezTo>
                    <a:cubicBezTo>
                      <a:pt x="5178149" y="3003634"/>
                      <a:pt x="5106663" y="3030933"/>
                      <a:pt x="5080000" y="3042783"/>
                    </a:cubicBezTo>
                    <a:cubicBezTo>
                      <a:pt x="5064622" y="3049618"/>
                      <a:pt x="5050379" y="3058889"/>
                      <a:pt x="5034845" y="3065361"/>
                    </a:cubicBezTo>
                    <a:cubicBezTo>
                      <a:pt x="4956220" y="3098121"/>
                      <a:pt x="4963075" y="3094592"/>
                      <a:pt x="4899378" y="3110516"/>
                    </a:cubicBezTo>
                    <a:cubicBezTo>
                      <a:pt x="4751917" y="3198994"/>
                      <a:pt x="4939051" y="3096091"/>
                      <a:pt x="4775200" y="3155672"/>
                    </a:cubicBezTo>
                    <a:cubicBezTo>
                      <a:pt x="4697044" y="3184092"/>
                      <a:pt x="4740108" y="3183962"/>
                      <a:pt x="4684889" y="3223405"/>
                    </a:cubicBezTo>
                    <a:cubicBezTo>
                      <a:pt x="4671195" y="3233186"/>
                      <a:pt x="4654786" y="3238457"/>
                      <a:pt x="4639734" y="3245983"/>
                    </a:cubicBezTo>
                    <a:cubicBezTo>
                      <a:pt x="4624682" y="3264798"/>
                      <a:pt x="4607943" y="3282379"/>
                      <a:pt x="4594578" y="3302427"/>
                    </a:cubicBezTo>
                    <a:cubicBezTo>
                      <a:pt x="4585243" y="3316429"/>
                      <a:pt x="4582097" y="3334120"/>
                      <a:pt x="4572000" y="3347583"/>
                    </a:cubicBezTo>
                    <a:cubicBezTo>
                      <a:pt x="4559228" y="3364612"/>
                      <a:pt x="4540698" y="3376576"/>
                      <a:pt x="4526845" y="3392738"/>
                    </a:cubicBezTo>
                    <a:cubicBezTo>
                      <a:pt x="4503271" y="3420242"/>
                      <a:pt x="4499992" y="3439730"/>
                      <a:pt x="4481689" y="3471761"/>
                    </a:cubicBezTo>
                    <a:cubicBezTo>
                      <a:pt x="4439571" y="3545468"/>
                      <a:pt x="4481279" y="3464783"/>
                      <a:pt x="4425245" y="3539494"/>
                    </a:cubicBezTo>
                    <a:cubicBezTo>
                      <a:pt x="4412080" y="3557047"/>
                      <a:pt x="4403549" y="3577681"/>
                      <a:pt x="4391378" y="3595938"/>
                    </a:cubicBezTo>
                    <a:cubicBezTo>
                      <a:pt x="4380941" y="3611593"/>
                      <a:pt x="4366649" y="3624647"/>
                      <a:pt x="4357512" y="3641094"/>
                    </a:cubicBezTo>
                    <a:cubicBezTo>
                      <a:pt x="4304063" y="3737303"/>
                      <a:pt x="4368913" y="3663559"/>
                      <a:pt x="4301067" y="3731405"/>
                    </a:cubicBezTo>
                    <a:cubicBezTo>
                      <a:pt x="4293541" y="3750220"/>
                      <a:pt x="4284897" y="3768625"/>
                      <a:pt x="4278489" y="3787849"/>
                    </a:cubicBezTo>
                    <a:cubicBezTo>
                      <a:pt x="4271963" y="3807426"/>
                      <a:pt x="4258597" y="3872444"/>
                      <a:pt x="4255912" y="3889449"/>
                    </a:cubicBezTo>
                    <a:cubicBezTo>
                      <a:pt x="4247612" y="3942014"/>
                      <a:pt x="4233334" y="4047494"/>
                      <a:pt x="4233334" y="4047494"/>
                    </a:cubicBezTo>
                    <a:cubicBezTo>
                      <a:pt x="4237097" y="4175435"/>
                      <a:pt x="4237714" y="4303507"/>
                      <a:pt x="4244623" y="4431316"/>
                    </a:cubicBezTo>
                    <a:cubicBezTo>
                      <a:pt x="4245265" y="4443198"/>
                      <a:pt x="4250590" y="4454540"/>
                      <a:pt x="4255912" y="4465183"/>
                    </a:cubicBezTo>
                    <a:cubicBezTo>
                      <a:pt x="4261979" y="4477318"/>
                      <a:pt x="4270603" y="4488009"/>
                      <a:pt x="4278489" y="4499049"/>
                    </a:cubicBezTo>
                    <a:cubicBezTo>
                      <a:pt x="4289425" y="4514359"/>
                      <a:pt x="4302384" y="4528250"/>
                      <a:pt x="4312356" y="4544205"/>
                    </a:cubicBezTo>
                    <a:cubicBezTo>
                      <a:pt x="4353278" y="4609680"/>
                      <a:pt x="4311034" y="4573428"/>
                      <a:pt x="4368800" y="4611938"/>
                    </a:cubicBezTo>
                    <a:cubicBezTo>
                      <a:pt x="4379128" y="4627431"/>
                      <a:pt x="4406619" y="4673463"/>
                      <a:pt x="4425245" y="4679672"/>
                    </a:cubicBezTo>
                    <a:lnTo>
                      <a:pt x="4459112" y="4668383"/>
                    </a:lnTo>
                  </a:path>
                </a:pathLst>
              </a:custGeom>
              <a:noFill/>
              <a:ln w="95250"/>
              <a:scene3d>
                <a:camera prst="orthographicFront"/>
                <a:lightRig rig="threePt" dir="t"/>
              </a:scene3d>
              <a:sp3d>
                <a:bevelT h="146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004990" y="280537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995334" y="2974622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54135" y="226942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68990" y="140000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35405" y="965470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796992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58579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463314" y="113471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008814" y="173848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132990" y="2636136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899958" y="353378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314545" y="40246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590447" y="41770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74006" y="451555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3405" y="527204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703464" y="592693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76917" y="351693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119769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04746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50438" y="3539878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95265" y="4229072"/>
                <a:ext cx="606780" cy="92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 smtClean="0"/>
                  <a:t>n</a:t>
                </a:r>
                <a:endParaRPr lang="en-US" sz="5400" dirty="0"/>
              </a:p>
            </p:txBody>
          </p:sp>
          <p:cxnSp>
            <p:nvCxnSpPr>
              <p:cNvPr id="27" name="Straight Arrow Connector 26"/>
              <p:cNvCxnSpPr>
                <a:stCxn id="17" idx="2"/>
                <a:endCxn id="41" idx="6"/>
              </p:cNvCxnSpPr>
              <p:nvPr/>
            </p:nvCxnSpPr>
            <p:spPr>
              <a:xfrm flipH="1" flipV="1">
                <a:off x="2364549" y="3012142"/>
                <a:ext cx="6225898" cy="1334170"/>
              </a:xfrm>
              <a:prstGeom prst="straightConnector1">
                <a:avLst/>
              </a:prstGeom>
              <a:ln w="730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814413" y="2944450"/>
                <a:ext cx="2321727" cy="1126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err="1" smtClean="0"/>
                  <a:t>R</a:t>
                </a:r>
                <a:r>
                  <a:rPr lang="en-US" sz="3200" dirty="0" err="1"/>
                  <a:t>n</a:t>
                </a:r>
                <a:r>
                  <a:rPr lang="en-US" sz="3200" dirty="0" err="1" smtClean="0"/>
                  <a:t>N</a:t>
                </a:r>
                <a:r>
                  <a:rPr lang="en-US" sz="2400" dirty="0" err="1" smtClean="0"/>
                  <a:t>c</a:t>
                </a:r>
                <a:endParaRPr lang="en-US" sz="2400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168450" y="3131462"/>
                <a:ext cx="324956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985553" y="1235345"/>
              <a:ext cx="4888528" cy="4477102"/>
              <a:chOff x="3239911" y="993355"/>
              <a:chExt cx="5973098" cy="489945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41" idx="2"/>
                <a:endCxn id="51" idx="6"/>
              </p:cNvCxnSpPr>
              <p:nvPr/>
            </p:nvCxnSpPr>
            <p:spPr>
              <a:xfrm flipH="1">
                <a:off x="4447207" y="3287730"/>
                <a:ext cx="4605063" cy="1024697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700801" y="2544807"/>
                <a:ext cx="1291979" cy="131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err="1" smtClean="0"/>
                  <a:t>r</a:t>
                </a:r>
                <a:r>
                  <a:rPr lang="en-US" sz="3600" dirty="0" err="1" smtClean="0"/>
                  <a:t>m</a:t>
                </a:r>
                <a:endParaRPr lang="en-US" sz="3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61502" y="3928515"/>
                <a:ext cx="447121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884743" y="16404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12998" y="540573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64691" y="55346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60546" y="550864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13431" y="49040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76576" y="41188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42528" y="317728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76576" y="229029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760546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64691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03458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63555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01554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95532" y="133101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66266" y="250975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29580" y="333193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707681" y="411364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916248" y="5048342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461305" y="54211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4" name="Straight Arrow Connector 63"/>
            <p:cNvCxnSpPr>
              <a:stCxn id="17" idx="3"/>
            </p:cNvCxnSpPr>
            <p:nvPr/>
          </p:nvCxnSpPr>
          <p:spPr>
            <a:xfrm flipH="1" flipV="1">
              <a:off x="2049225" y="4382319"/>
              <a:ext cx="7947288" cy="260508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2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09422" y="316089"/>
            <a:ext cx="6965248" cy="6310489"/>
          </a:xfrm>
          <a:custGeom>
            <a:avLst/>
            <a:gdLst>
              <a:gd name="connsiteX0" fmla="*/ 0 w 3714047"/>
              <a:gd name="connsiteY0" fmla="*/ 553156 h 4831645"/>
              <a:gd name="connsiteX1" fmla="*/ 124178 w 3714047"/>
              <a:gd name="connsiteY1" fmla="*/ 666045 h 4831645"/>
              <a:gd name="connsiteX2" fmla="*/ 191911 w 3714047"/>
              <a:gd name="connsiteY2" fmla="*/ 711200 h 4831645"/>
              <a:gd name="connsiteX3" fmla="*/ 282222 w 3714047"/>
              <a:gd name="connsiteY3" fmla="*/ 778934 h 4831645"/>
              <a:gd name="connsiteX4" fmla="*/ 338667 w 3714047"/>
              <a:gd name="connsiteY4" fmla="*/ 824089 h 4831645"/>
              <a:gd name="connsiteX5" fmla="*/ 395111 w 3714047"/>
              <a:gd name="connsiteY5" fmla="*/ 857956 h 4831645"/>
              <a:gd name="connsiteX6" fmla="*/ 451556 w 3714047"/>
              <a:gd name="connsiteY6" fmla="*/ 925689 h 4831645"/>
              <a:gd name="connsiteX7" fmla="*/ 496711 w 3714047"/>
              <a:gd name="connsiteY7" fmla="*/ 959556 h 4831645"/>
              <a:gd name="connsiteX8" fmla="*/ 564444 w 3714047"/>
              <a:gd name="connsiteY8" fmla="*/ 1038578 h 4831645"/>
              <a:gd name="connsiteX9" fmla="*/ 688622 w 3714047"/>
              <a:gd name="connsiteY9" fmla="*/ 1162756 h 4831645"/>
              <a:gd name="connsiteX10" fmla="*/ 756356 w 3714047"/>
              <a:gd name="connsiteY10" fmla="*/ 1241778 h 4831645"/>
              <a:gd name="connsiteX11" fmla="*/ 846667 w 3714047"/>
              <a:gd name="connsiteY11" fmla="*/ 1309511 h 4831645"/>
              <a:gd name="connsiteX12" fmla="*/ 903111 w 3714047"/>
              <a:gd name="connsiteY12" fmla="*/ 1365956 h 4831645"/>
              <a:gd name="connsiteX13" fmla="*/ 970844 w 3714047"/>
              <a:gd name="connsiteY13" fmla="*/ 1422400 h 4831645"/>
              <a:gd name="connsiteX14" fmla="*/ 1004711 w 3714047"/>
              <a:gd name="connsiteY14" fmla="*/ 1478845 h 4831645"/>
              <a:gd name="connsiteX15" fmla="*/ 1106311 w 3714047"/>
              <a:gd name="connsiteY15" fmla="*/ 1580445 h 4831645"/>
              <a:gd name="connsiteX16" fmla="*/ 1140178 w 3714047"/>
              <a:gd name="connsiteY16" fmla="*/ 1614311 h 4831645"/>
              <a:gd name="connsiteX17" fmla="*/ 1174044 w 3714047"/>
              <a:gd name="connsiteY17" fmla="*/ 1659467 h 4831645"/>
              <a:gd name="connsiteX18" fmla="*/ 1241778 w 3714047"/>
              <a:gd name="connsiteY18" fmla="*/ 1772356 h 4831645"/>
              <a:gd name="connsiteX19" fmla="*/ 1275644 w 3714047"/>
              <a:gd name="connsiteY19" fmla="*/ 1806222 h 4831645"/>
              <a:gd name="connsiteX20" fmla="*/ 1343378 w 3714047"/>
              <a:gd name="connsiteY20" fmla="*/ 1919111 h 4831645"/>
              <a:gd name="connsiteX21" fmla="*/ 1365956 w 3714047"/>
              <a:gd name="connsiteY21" fmla="*/ 1975556 h 4831645"/>
              <a:gd name="connsiteX22" fmla="*/ 1444978 w 3714047"/>
              <a:gd name="connsiteY22" fmla="*/ 2077156 h 4831645"/>
              <a:gd name="connsiteX23" fmla="*/ 1478844 w 3714047"/>
              <a:gd name="connsiteY23" fmla="*/ 2167467 h 4831645"/>
              <a:gd name="connsiteX24" fmla="*/ 1546578 w 3714047"/>
              <a:gd name="connsiteY24" fmla="*/ 2235200 h 4831645"/>
              <a:gd name="connsiteX25" fmla="*/ 1591733 w 3714047"/>
              <a:gd name="connsiteY25" fmla="*/ 2302934 h 4831645"/>
              <a:gd name="connsiteX26" fmla="*/ 1648178 w 3714047"/>
              <a:gd name="connsiteY26" fmla="*/ 2370667 h 4831645"/>
              <a:gd name="connsiteX27" fmla="*/ 1727200 w 3714047"/>
              <a:gd name="connsiteY27" fmla="*/ 2517422 h 4831645"/>
              <a:gd name="connsiteX28" fmla="*/ 1761067 w 3714047"/>
              <a:gd name="connsiteY28" fmla="*/ 2596445 h 4831645"/>
              <a:gd name="connsiteX29" fmla="*/ 1828800 w 3714047"/>
              <a:gd name="connsiteY29" fmla="*/ 2698045 h 4831645"/>
              <a:gd name="connsiteX30" fmla="*/ 1885244 w 3714047"/>
              <a:gd name="connsiteY30" fmla="*/ 2810934 h 4831645"/>
              <a:gd name="connsiteX31" fmla="*/ 1930400 w 3714047"/>
              <a:gd name="connsiteY31" fmla="*/ 2889956 h 4831645"/>
              <a:gd name="connsiteX32" fmla="*/ 1952978 w 3714047"/>
              <a:gd name="connsiteY32" fmla="*/ 2923822 h 4831645"/>
              <a:gd name="connsiteX33" fmla="*/ 1998133 w 3714047"/>
              <a:gd name="connsiteY33" fmla="*/ 3002845 h 4831645"/>
              <a:gd name="connsiteX34" fmla="*/ 2020711 w 3714047"/>
              <a:gd name="connsiteY34" fmla="*/ 3059289 h 4831645"/>
              <a:gd name="connsiteX35" fmla="*/ 2043289 w 3714047"/>
              <a:gd name="connsiteY35" fmla="*/ 3104445 h 4831645"/>
              <a:gd name="connsiteX36" fmla="*/ 2099733 w 3714047"/>
              <a:gd name="connsiteY36" fmla="*/ 3251200 h 4831645"/>
              <a:gd name="connsiteX37" fmla="*/ 2133600 w 3714047"/>
              <a:gd name="connsiteY37" fmla="*/ 3307645 h 4831645"/>
              <a:gd name="connsiteX38" fmla="*/ 2156178 w 3714047"/>
              <a:gd name="connsiteY38" fmla="*/ 3375378 h 4831645"/>
              <a:gd name="connsiteX39" fmla="*/ 2167467 w 3714047"/>
              <a:gd name="connsiteY39" fmla="*/ 3409245 h 4831645"/>
              <a:gd name="connsiteX40" fmla="*/ 2178756 w 3714047"/>
              <a:gd name="connsiteY40" fmla="*/ 3443111 h 4831645"/>
              <a:gd name="connsiteX41" fmla="*/ 2212622 w 3714047"/>
              <a:gd name="connsiteY41" fmla="*/ 3567289 h 4831645"/>
              <a:gd name="connsiteX42" fmla="*/ 2235200 w 3714047"/>
              <a:gd name="connsiteY42" fmla="*/ 3601156 h 4831645"/>
              <a:gd name="connsiteX43" fmla="*/ 2246489 w 3714047"/>
              <a:gd name="connsiteY43" fmla="*/ 3646311 h 4831645"/>
              <a:gd name="connsiteX44" fmla="*/ 2269067 w 3714047"/>
              <a:gd name="connsiteY44" fmla="*/ 3680178 h 4831645"/>
              <a:gd name="connsiteX45" fmla="*/ 2291644 w 3714047"/>
              <a:gd name="connsiteY45" fmla="*/ 3770489 h 4831645"/>
              <a:gd name="connsiteX46" fmla="*/ 2325511 w 3714047"/>
              <a:gd name="connsiteY46" fmla="*/ 3849511 h 4831645"/>
              <a:gd name="connsiteX47" fmla="*/ 2336800 w 3714047"/>
              <a:gd name="connsiteY47" fmla="*/ 3917245 h 4831645"/>
              <a:gd name="connsiteX48" fmla="*/ 2348089 w 3714047"/>
              <a:gd name="connsiteY48" fmla="*/ 3951111 h 4831645"/>
              <a:gd name="connsiteX49" fmla="*/ 2359378 w 3714047"/>
              <a:gd name="connsiteY49" fmla="*/ 4007556 h 4831645"/>
              <a:gd name="connsiteX50" fmla="*/ 2370667 w 3714047"/>
              <a:gd name="connsiteY50" fmla="*/ 4041422 h 4831645"/>
              <a:gd name="connsiteX51" fmla="*/ 2404533 w 3714047"/>
              <a:gd name="connsiteY51" fmla="*/ 4188178 h 4831645"/>
              <a:gd name="connsiteX52" fmla="*/ 2393244 w 3714047"/>
              <a:gd name="connsiteY52" fmla="*/ 4391378 h 4831645"/>
              <a:gd name="connsiteX53" fmla="*/ 2348089 w 3714047"/>
              <a:gd name="connsiteY53" fmla="*/ 4459111 h 4831645"/>
              <a:gd name="connsiteX54" fmla="*/ 2336800 w 3714047"/>
              <a:gd name="connsiteY54" fmla="*/ 4492978 h 4831645"/>
              <a:gd name="connsiteX55" fmla="*/ 2314222 w 3714047"/>
              <a:gd name="connsiteY55" fmla="*/ 4526845 h 4831645"/>
              <a:gd name="connsiteX56" fmla="*/ 2280356 w 3714047"/>
              <a:gd name="connsiteY56" fmla="*/ 4617156 h 4831645"/>
              <a:gd name="connsiteX57" fmla="*/ 2246489 w 3714047"/>
              <a:gd name="connsiteY57" fmla="*/ 4628445 h 4831645"/>
              <a:gd name="connsiteX58" fmla="*/ 2212622 w 3714047"/>
              <a:gd name="connsiteY58" fmla="*/ 4651022 h 4831645"/>
              <a:gd name="connsiteX59" fmla="*/ 2167467 w 3714047"/>
              <a:gd name="connsiteY59" fmla="*/ 4673600 h 4831645"/>
              <a:gd name="connsiteX60" fmla="*/ 2111022 w 3714047"/>
              <a:gd name="connsiteY60" fmla="*/ 4718756 h 4831645"/>
              <a:gd name="connsiteX61" fmla="*/ 1975556 w 3714047"/>
              <a:gd name="connsiteY61" fmla="*/ 4775200 h 4831645"/>
              <a:gd name="connsiteX62" fmla="*/ 1851378 w 3714047"/>
              <a:gd name="connsiteY62" fmla="*/ 4809067 h 4831645"/>
              <a:gd name="connsiteX63" fmla="*/ 1580444 w 3714047"/>
              <a:gd name="connsiteY63" fmla="*/ 4831645 h 4831645"/>
              <a:gd name="connsiteX64" fmla="*/ 1309511 w 3714047"/>
              <a:gd name="connsiteY64" fmla="*/ 4809067 h 4831645"/>
              <a:gd name="connsiteX65" fmla="*/ 1253067 w 3714047"/>
              <a:gd name="connsiteY65" fmla="*/ 4797778 h 4831645"/>
              <a:gd name="connsiteX66" fmla="*/ 1072444 w 3714047"/>
              <a:gd name="connsiteY66" fmla="*/ 4718756 h 4831645"/>
              <a:gd name="connsiteX67" fmla="*/ 1038578 w 3714047"/>
              <a:gd name="connsiteY67" fmla="*/ 4707467 h 4831645"/>
              <a:gd name="connsiteX68" fmla="*/ 936978 w 3714047"/>
              <a:gd name="connsiteY68" fmla="*/ 4662311 h 4831645"/>
              <a:gd name="connsiteX69" fmla="*/ 903111 w 3714047"/>
              <a:gd name="connsiteY69" fmla="*/ 4628445 h 4831645"/>
              <a:gd name="connsiteX70" fmla="*/ 869244 w 3714047"/>
              <a:gd name="connsiteY70" fmla="*/ 4605867 h 4831645"/>
              <a:gd name="connsiteX71" fmla="*/ 778933 w 3714047"/>
              <a:gd name="connsiteY71" fmla="*/ 4459111 h 4831645"/>
              <a:gd name="connsiteX72" fmla="*/ 733778 w 3714047"/>
              <a:gd name="connsiteY72" fmla="*/ 4425245 h 4831645"/>
              <a:gd name="connsiteX73" fmla="*/ 711200 w 3714047"/>
              <a:gd name="connsiteY73" fmla="*/ 4368800 h 4831645"/>
              <a:gd name="connsiteX74" fmla="*/ 677333 w 3714047"/>
              <a:gd name="connsiteY74" fmla="*/ 4334934 h 4831645"/>
              <a:gd name="connsiteX75" fmla="*/ 632178 w 3714047"/>
              <a:gd name="connsiteY75" fmla="*/ 4267200 h 4831645"/>
              <a:gd name="connsiteX76" fmla="*/ 632178 w 3714047"/>
              <a:gd name="connsiteY76" fmla="*/ 4267200 h 4831645"/>
              <a:gd name="connsiteX77" fmla="*/ 609600 w 3714047"/>
              <a:gd name="connsiteY77" fmla="*/ 4222045 h 4831645"/>
              <a:gd name="connsiteX78" fmla="*/ 575733 w 3714047"/>
              <a:gd name="connsiteY78" fmla="*/ 4131734 h 4831645"/>
              <a:gd name="connsiteX79" fmla="*/ 541867 w 3714047"/>
              <a:gd name="connsiteY79" fmla="*/ 4097867 h 4831645"/>
              <a:gd name="connsiteX80" fmla="*/ 519289 w 3714047"/>
              <a:gd name="connsiteY80" fmla="*/ 4041422 h 4831645"/>
              <a:gd name="connsiteX81" fmla="*/ 496711 w 3714047"/>
              <a:gd name="connsiteY81" fmla="*/ 3781778 h 4831645"/>
              <a:gd name="connsiteX82" fmla="*/ 508000 w 3714047"/>
              <a:gd name="connsiteY82" fmla="*/ 1907822 h 4831645"/>
              <a:gd name="connsiteX83" fmla="*/ 541867 w 3714047"/>
              <a:gd name="connsiteY83" fmla="*/ 1569156 h 4831645"/>
              <a:gd name="connsiteX84" fmla="*/ 553156 w 3714047"/>
              <a:gd name="connsiteY84" fmla="*/ 1524000 h 4831645"/>
              <a:gd name="connsiteX85" fmla="*/ 575733 w 3714047"/>
              <a:gd name="connsiteY85" fmla="*/ 1456267 h 4831645"/>
              <a:gd name="connsiteX86" fmla="*/ 587022 w 3714047"/>
              <a:gd name="connsiteY86" fmla="*/ 1377245 h 4831645"/>
              <a:gd name="connsiteX87" fmla="*/ 609600 w 3714047"/>
              <a:gd name="connsiteY87" fmla="*/ 1275645 h 4831645"/>
              <a:gd name="connsiteX88" fmla="*/ 620889 w 3714047"/>
              <a:gd name="connsiteY88" fmla="*/ 1230489 h 4831645"/>
              <a:gd name="connsiteX89" fmla="*/ 654756 w 3714047"/>
              <a:gd name="connsiteY89" fmla="*/ 1185334 h 4831645"/>
              <a:gd name="connsiteX90" fmla="*/ 666044 w 3714047"/>
              <a:gd name="connsiteY90" fmla="*/ 1151467 h 4831645"/>
              <a:gd name="connsiteX91" fmla="*/ 677333 w 3714047"/>
              <a:gd name="connsiteY91" fmla="*/ 1106311 h 4831645"/>
              <a:gd name="connsiteX92" fmla="*/ 722489 w 3714047"/>
              <a:gd name="connsiteY92" fmla="*/ 1038578 h 4831645"/>
              <a:gd name="connsiteX93" fmla="*/ 733778 w 3714047"/>
              <a:gd name="connsiteY93" fmla="*/ 959556 h 4831645"/>
              <a:gd name="connsiteX94" fmla="*/ 756356 w 3714047"/>
              <a:gd name="connsiteY94" fmla="*/ 925689 h 4831645"/>
              <a:gd name="connsiteX95" fmla="*/ 778933 w 3714047"/>
              <a:gd name="connsiteY95" fmla="*/ 869245 h 4831645"/>
              <a:gd name="connsiteX96" fmla="*/ 824089 w 3714047"/>
              <a:gd name="connsiteY96" fmla="*/ 778934 h 4831645"/>
              <a:gd name="connsiteX97" fmla="*/ 891822 w 3714047"/>
              <a:gd name="connsiteY97" fmla="*/ 654756 h 4831645"/>
              <a:gd name="connsiteX98" fmla="*/ 914400 w 3714047"/>
              <a:gd name="connsiteY98" fmla="*/ 609600 h 4831645"/>
              <a:gd name="connsiteX99" fmla="*/ 970844 w 3714047"/>
              <a:gd name="connsiteY99" fmla="*/ 587022 h 4831645"/>
              <a:gd name="connsiteX100" fmla="*/ 1049867 w 3714047"/>
              <a:gd name="connsiteY100" fmla="*/ 530578 h 4831645"/>
              <a:gd name="connsiteX101" fmla="*/ 1106311 w 3714047"/>
              <a:gd name="connsiteY101" fmla="*/ 519289 h 4831645"/>
              <a:gd name="connsiteX102" fmla="*/ 1140178 w 3714047"/>
              <a:gd name="connsiteY102" fmla="*/ 496711 h 4831645"/>
              <a:gd name="connsiteX103" fmla="*/ 1207911 w 3714047"/>
              <a:gd name="connsiteY103" fmla="*/ 485422 h 4831645"/>
              <a:gd name="connsiteX104" fmla="*/ 1715911 w 3714047"/>
              <a:gd name="connsiteY104" fmla="*/ 496711 h 4831645"/>
              <a:gd name="connsiteX105" fmla="*/ 1794933 w 3714047"/>
              <a:gd name="connsiteY105" fmla="*/ 508000 h 4831645"/>
              <a:gd name="connsiteX106" fmla="*/ 1828800 w 3714047"/>
              <a:gd name="connsiteY106" fmla="*/ 519289 h 4831645"/>
              <a:gd name="connsiteX107" fmla="*/ 1986844 w 3714047"/>
              <a:gd name="connsiteY107" fmla="*/ 541867 h 4831645"/>
              <a:gd name="connsiteX108" fmla="*/ 2020711 w 3714047"/>
              <a:gd name="connsiteY108" fmla="*/ 553156 h 4831645"/>
              <a:gd name="connsiteX109" fmla="*/ 2167467 w 3714047"/>
              <a:gd name="connsiteY109" fmla="*/ 587022 h 4831645"/>
              <a:gd name="connsiteX110" fmla="*/ 2257778 w 3714047"/>
              <a:gd name="connsiteY110" fmla="*/ 632178 h 4831645"/>
              <a:gd name="connsiteX111" fmla="*/ 2314222 w 3714047"/>
              <a:gd name="connsiteY111" fmla="*/ 666045 h 4831645"/>
              <a:gd name="connsiteX112" fmla="*/ 2359378 w 3714047"/>
              <a:gd name="connsiteY112" fmla="*/ 699911 h 4831645"/>
              <a:gd name="connsiteX113" fmla="*/ 2404533 w 3714047"/>
              <a:gd name="connsiteY113" fmla="*/ 711200 h 4831645"/>
              <a:gd name="connsiteX114" fmla="*/ 2438400 w 3714047"/>
              <a:gd name="connsiteY114" fmla="*/ 722489 h 4831645"/>
              <a:gd name="connsiteX115" fmla="*/ 2540000 w 3714047"/>
              <a:gd name="connsiteY115" fmla="*/ 767645 h 4831645"/>
              <a:gd name="connsiteX116" fmla="*/ 2619022 w 3714047"/>
              <a:gd name="connsiteY116" fmla="*/ 824089 h 4831645"/>
              <a:gd name="connsiteX117" fmla="*/ 2709333 w 3714047"/>
              <a:gd name="connsiteY117" fmla="*/ 846667 h 4831645"/>
              <a:gd name="connsiteX118" fmla="*/ 2765778 w 3714047"/>
              <a:gd name="connsiteY118" fmla="*/ 880534 h 4831645"/>
              <a:gd name="connsiteX119" fmla="*/ 2777067 w 3714047"/>
              <a:gd name="connsiteY119" fmla="*/ 914400 h 4831645"/>
              <a:gd name="connsiteX120" fmla="*/ 2810933 w 3714047"/>
              <a:gd name="connsiteY120" fmla="*/ 936978 h 4831645"/>
              <a:gd name="connsiteX121" fmla="*/ 2867378 w 3714047"/>
              <a:gd name="connsiteY121" fmla="*/ 1016000 h 4831645"/>
              <a:gd name="connsiteX122" fmla="*/ 2912533 w 3714047"/>
              <a:gd name="connsiteY122" fmla="*/ 1061156 h 4831645"/>
              <a:gd name="connsiteX123" fmla="*/ 2968978 w 3714047"/>
              <a:gd name="connsiteY123" fmla="*/ 1117600 h 4831645"/>
              <a:gd name="connsiteX124" fmla="*/ 3002844 w 3714047"/>
              <a:gd name="connsiteY124" fmla="*/ 1151467 h 4831645"/>
              <a:gd name="connsiteX125" fmla="*/ 3138311 w 3714047"/>
              <a:gd name="connsiteY125" fmla="*/ 1365956 h 4831645"/>
              <a:gd name="connsiteX126" fmla="*/ 3217333 w 3714047"/>
              <a:gd name="connsiteY126" fmla="*/ 1478845 h 4831645"/>
              <a:gd name="connsiteX127" fmla="*/ 3239911 w 3714047"/>
              <a:gd name="connsiteY127" fmla="*/ 1512711 h 4831645"/>
              <a:gd name="connsiteX128" fmla="*/ 3273778 w 3714047"/>
              <a:gd name="connsiteY128" fmla="*/ 1546578 h 4831645"/>
              <a:gd name="connsiteX129" fmla="*/ 3341511 w 3714047"/>
              <a:gd name="connsiteY129" fmla="*/ 1670756 h 4831645"/>
              <a:gd name="connsiteX130" fmla="*/ 3476978 w 3714047"/>
              <a:gd name="connsiteY130" fmla="*/ 1907822 h 4831645"/>
              <a:gd name="connsiteX131" fmla="*/ 3510844 w 3714047"/>
              <a:gd name="connsiteY131" fmla="*/ 1998134 h 4831645"/>
              <a:gd name="connsiteX132" fmla="*/ 3612444 w 3714047"/>
              <a:gd name="connsiteY132" fmla="*/ 2156178 h 4831645"/>
              <a:gd name="connsiteX133" fmla="*/ 3646311 w 3714047"/>
              <a:gd name="connsiteY133" fmla="*/ 2212622 h 4831645"/>
              <a:gd name="connsiteX134" fmla="*/ 3691467 w 3714047"/>
              <a:gd name="connsiteY134" fmla="*/ 2494845 h 4831645"/>
              <a:gd name="connsiteX135" fmla="*/ 3702756 w 3714047"/>
              <a:gd name="connsiteY135" fmla="*/ 2698045 h 4831645"/>
              <a:gd name="connsiteX136" fmla="*/ 3714044 w 3714047"/>
              <a:gd name="connsiteY136" fmla="*/ 2754489 h 4831645"/>
              <a:gd name="connsiteX137" fmla="*/ 3691467 w 3714047"/>
              <a:gd name="connsiteY137" fmla="*/ 3680178 h 4831645"/>
              <a:gd name="connsiteX138" fmla="*/ 3635022 w 3714047"/>
              <a:gd name="connsiteY138" fmla="*/ 3860800 h 4831645"/>
              <a:gd name="connsiteX139" fmla="*/ 3612444 w 3714047"/>
              <a:gd name="connsiteY139" fmla="*/ 3905956 h 4831645"/>
              <a:gd name="connsiteX140" fmla="*/ 3578578 w 3714047"/>
              <a:gd name="connsiteY140" fmla="*/ 3951111 h 4831645"/>
              <a:gd name="connsiteX141" fmla="*/ 3431822 w 3714047"/>
              <a:gd name="connsiteY141" fmla="*/ 4131734 h 4831645"/>
              <a:gd name="connsiteX142" fmla="*/ 3386667 w 3714047"/>
              <a:gd name="connsiteY142" fmla="*/ 4143022 h 4831645"/>
              <a:gd name="connsiteX143" fmla="*/ 3352800 w 3714047"/>
              <a:gd name="connsiteY143" fmla="*/ 4188178 h 4831645"/>
              <a:gd name="connsiteX144" fmla="*/ 3318933 w 3714047"/>
              <a:gd name="connsiteY144" fmla="*/ 4199467 h 4831645"/>
              <a:gd name="connsiteX145" fmla="*/ 3273778 w 3714047"/>
              <a:gd name="connsiteY145" fmla="*/ 4233334 h 4831645"/>
              <a:gd name="connsiteX146" fmla="*/ 3217333 w 3714047"/>
              <a:gd name="connsiteY146" fmla="*/ 4267200 h 4831645"/>
              <a:gd name="connsiteX147" fmla="*/ 3172178 w 3714047"/>
              <a:gd name="connsiteY147" fmla="*/ 4301067 h 4831645"/>
              <a:gd name="connsiteX148" fmla="*/ 3138311 w 3714047"/>
              <a:gd name="connsiteY148" fmla="*/ 4323645 h 4831645"/>
              <a:gd name="connsiteX149" fmla="*/ 3036711 w 3714047"/>
              <a:gd name="connsiteY149" fmla="*/ 4413956 h 4831645"/>
              <a:gd name="connsiteX150" fmla="*/ 3014133 w 3714047"/>
              <a:gd name="connsiteY150" fmla="*/ 4459111 h 4831645"/>
              <a:gd name="connsiteX151" fmla="*/ 2968978 w 3714047"/>
              <a:gd name="connsiteY151" fmla="*/ 4492978 h 4831645"/>
              <a:gd name="connsiteX152" fmla="*/ 2889956 w 3714047"/>
              <a:gd name="connsiteY152" fmla="*/ 4515556 h 4831645"/>
              <a:gd name="connsiteX153" fmla="*/ 2856089 w 3714047"/>
              <a:gd name="connsiteY153" fmla="*/ 4526845 h 4831645"/>
              <a:gd name="connsiteX154" fmla="*/ 2540000 w 3714047"/>
              <a:gd name="connsiteY154" fmla="*/ 4515556 h 4831645"/>
              <a:gd name="connsiteX155" fmla="*/ 2483556 w 3714047"/>
              <a:gd name="connsiteY155" fmla="*/ 4492978 h 4831645"/>
              <a:gd name="connsiteX156" fmla="*/ 2449689 w 3714047"/>
              <a:gd name="connsiteY156" fmla="*/ 4481689 h 4831645"/>
              <a:gd name="connsiteX157" fmla="*/ 2359378 w 3714047"/>
              <a:gd name="connsiteY157" fmla="*/ 4436534 h 4831645"/>
              <a:gd name="connsiteX158" fmla="*/ 2280356 w 3714047"/>
              <a:gd name="connsiteY158" fmla="*/ 4380089 h 4831645"/>
              <a:gd name="connsiteX159" fmla="*/ 2257778 w 3714047"/>
              <a:gd name="connsiteY159" fmla="*/ 4346222 h 4831645"/>
              <a:gd name="connsiteX160" fmla="*/ 2212622 w 3714047"/>
              <a:gd name="connsiteY160" fmla="*/ 4289778 h 4831645"/>
              <a:gd name="connsiteX161" fmla="*/ 2167467 w 3714047"/>
              <a:gd name="connsiteY161" fmla="*/ 4222045 h 4831645"/>
              <a:gd name="connsiteX162" fmla="*/ 2054578 w 3714047"/>
              <a:gd name="connsiteY162" fmla="*/ 4086578 h 4831645"/>
              <a:gd name="connsiteX163" fmla="*/ 1998133 w 3714047"/>
              <a:gd name="connsiteY163" fmla="*/ 3973689 h 4831645"/>
              <a:gd name="connsiteX164" fmla="*/ 1975556 w 3714047"/>
              <a:gd name="connsiteY164" fmla="*/ 3939822 h 4831645"/>
              <a:gd name="connsiteX165" fmla="*/ 1919111 w 3714047"/>
              <a:gd name="connsiteY165" fmla="*/ 3872089 h 4831645"/>
              <a:gd name="connsiteX166" fmla="*/ 1896533 w 3714047"/>
              <a:gd name="connsiteY166" fmla="*/ 3826934 h 4831645"/>
              <a:gd name="connsiteX167" fmla="*/ 1862667 w 3714047"/>
              <a:gd name="connsiteY167" fmla="*/ 3747911 h 4831645"/>
              <a:gd name="connsiteX168" fmla="*/ 1817511 w 3714047"/>
              <a:gd name="connsiteY168" fmla="*/ 3668889 h 4831645"/>
              <a:gd name="connsiteX169" fmla="*/ 1794933 w 3714047"/>
              <a:gd name="connsiteY169" fmla="*/ 3601156 h 4831645"/>
              <a:gd name="connsiteX170" fmla="*/ 1693333 w 3714047"/>
              <a:gd name="connsiteY170" fmla="*/ 3443111 h 4831645"/>
              <a:gd name="connsiteX171" fmla="*/ 1636889 w 3714047"/>
              <a:gd name="connsiteY171" fmla="*/ 3341511 h 4831645"/>
              <a:gd name="connsiteX172" fmla="*/ 1603022 w 3714047"/>
              <a:gd name="connsiteY172" fmla="*/ 3296356 h 4831645"/>
              <a:gd name="connsiteX173" fmla="*/ 1557867 w 3714047"/>
              <a:gd name="connsiteY173" fmla="*/ 3194756 h 4831645"/>
              <a:gd name="connsiteX174" fmla="*/ 1546578 w 3714047"/>
              <a:gd name="connsiteY174" fmla="*/ 3149600 h 4831645"/>
              <a:gd name="connsiteX175" fmla="*/ 1467556 w 3714047"/>
              <a:gd name="connsiteY175" fmla="*/ 2991556 h 4831645"/>
              <a:gd name="connsiteX176" fmla="*/ 1433689 w 3714047"/>
              <a:gd name="connsiteY176" fmla="*/ 2856089 h 4831645"/>
              <a:gd name="connsiteX177" fmla="*/ 1422400 w 3714047"/>
              <a:gd name="connsiteY177" fmla="*/ 2788356 h 4831645"/>
              <a:gd name="connsiteX178" fmla="*/ 1388533 w 3714047"/>
              <a:gd name="connsiteY178" fmla="*/ 2731911 h 4831645"/>
              <a:gd name="connsiteX179" fmla="*/ 1377244 w 3714047"/>
              <a:gd name="connsiteY179" fmla="*/ 2675467 h 4831645"/>
              <a:gd name="connsiteX180" fmla="*/ 1354667 w 3714047"/>
              <a:gd name="connsiteY180" fmla="*/ 2630311 h 4831645"/>
              <a:gd name="connsiteX181" fmla="*/ 1343378 w 3714047"/>
              <a:gd name="connsiteY181" fmla="*/ 2562578 h 4831645"/>
              <a:gd name="connsiteX182" fmla="*/ 1320800 w 3714047"/>
              <a:gd name="connsiteY182" fmla="*/ 2517422 h 4831645"/>
              <a:gd name="connsiteX183" fmla="*/ 1309511 w 3714047"/>
              <a:gd name="connsiteY183" fmla="*/ 2472267 h 4831645"/>
              <a:gd name="connsiteX184" fmla="*/ 1264356 w 3714047"/>
              <a:gd name="connsiteY184" fmla="*/ 2348089 h 4831645"/>
              <a:gd name="connsiteX185" fmla="*/ 1230489 w 3714047"/>
              <a:gd name="connsiteY185" fmla="*/ 2235200 h 4831645"/>
              <a:gd name="connsiteX186" fmla="*/ 1219200 w 3714047"/>
              <a:gd name="connsiteY186" fmla="*/ 2167467 h 4831645"/>
              <a:gd name="connsiteX187" fmla="*/ 1196622 w 3714047"/>
              <a:gd name="connsiteY187" fmla="*/ 2099734 h 4831645"/>
              <a:gd name="connsiteX188" fmla="*/ 1174044 w 3714047"/>
              <a:gd name="connsiteY188" fmla="*/ 2009422 h 4831645"/>
              <a:gd name="connsiteX189" fmla="*/ 1162756 w 3714047"/>
              <a:gd name="connsiteY189" fmla="*/ 1964267 h 4831645"/>
              <a:gd name="connsiteX190" fmla="*/ 1151467 w 3714047"/>
              <a:gd name="connsiteY190" fmla="*/ 1907822 h 4831645"/>
              <a:gd name="connsiteX191" fmla="*/ 1128889 w 3714047"/>
              <a:gd name="connsiteY191" fmla="*/ 1862667 h 4831645"/>
              <a:gd name="connsiteX192" fmla="*/ 1095022 w 3714047"/>
              <a:gd name="connsiteY192" fmla="*/ 1783645 h 4831645"/>
              <a:gd name="connsiteX193" fmla="*/ 1049867 w 3714047"/>
              <a:gd name="connsiteY193" fmla="*/ 1715911 h 4831645"/>
              <a:gd name="connsiteX194" fmla="*/ 1016000 w 3714047"/>
              <a:gd name="connsiteY194" fmla="*/ 1648178 h 4831645"/>
              <a:gd name="connsiteX195" fmla="*/ 1004711 w 3714047"/>
              <a:gd name="connsiteY195" fmla="*/ 1614311 h 4831645"/>
              <a:gd name="connsiteX196" fmla="*/ 959556 w 3714047"/>
              <a:gd name="connsiteY196" fmla="*/ 1546578 h 4831645"/>
              <a:gd name="connsiteX197" fmla="*/ 936978 w 3714047"/>
              <a:gd name="connsiteY197" fmla="*/ 1512711 h 4831645"/>
              <a:gd name="connsiteX198" fmla="*/ 903111 w 3714047"/>
              <a:gd name="connsiteY198" fmla="*/ 1490134 h 4831645"/>
              <a:gd name="connsiteX199" fmla="*/ 869244 w 3714047"/>
              <a:gd name="connsiteY199" fmla="*/ 1422400 h 4831645"/>
              <a:gd name="connsiteX200" fmla="*/ 846667 w 3714047"/>
              <a:gd name="connsiteY200" fmla="*/ 1377245 h 4831645"/>
              <a:gd name="connsiteX201" fmla="*/ 835378 w 3714047"/>
              <a:gd name="connsiteY201" fmla="*/ 1343378 h 4831645"/>
              <a:gd name="connsiteX202" fmla="*/ 801511 w 3714047"/>
              <a:gd name="connsiteY202" fmla="*/ 1298222 h 4831645"/>
              <a:gd name="connsiteX203" fmla="*/ 778933 w 3714047"/>
              <a:gd name="connsiteY203" fmla="*/ 1230489 h 4831645"/>
              <a:gd name="connsiteX204" fmla="*/ 767644 w 3714047"/>
              <a:gd name="connsiteY204" fmla="*/ 1185334 h 4831645"/>
              <a:gd name="connsiteX205" fmla="*/ 745067 w 3714047"/>
              <a:gd name="connsiteY205" fmla="*/ 1140178 h 4831645"/>
              <a:gd name="connsiteX206" fmla="*/ 711200 w 3714047"/>
              <a:gd name="connsiteY206" fmla="*/ 1072445 h 4831645"/>
              <a:gd name="connsiteX207" fmla="*/ 699911 w 3714047"/>
              <a:gd name="connsiteY207" fmla="*/ 1027289 h 4831645"/>
              <a:gd name="connsiteX208" fmla="*/ 677333 w 3714047"/>
              <a:gd name="connsiteY208" fmla="*/ 959556 h 4831645"/>
              <a:gd name="connsiteX209" fmla="*/ 654756 w 3714047"/>
              <a:gd name="connsiteY209" fmla="*/ 869245 h 4831645"/>
              <a:gd name="connsiteX210" fmla="*/ 666044 w 3714047"/>
              <a:gd name="connsiteY210" fmla="*/ 553156 h 4831645"/>
              <a:gd name="connsiteX211" fmla="*/ 688622 w 3714047"/>
              <a:gd name="connsiteY211" fmla="*/ 508000 h 4831645"/>
              <a:gd name="connsiteX212" fmla="*/ 711200 w 3714047"/>
              <a:gd name="connsiteY212" fmla="*/ 428978 h 4831645"/>
              <a:gd name="connsiteX213" fmla="*/ 790222 w 3714047"/>
              <a:gd name="connsiteY213" fmla="*/ 316089 h 4831645"/>
              <a:gd name="connsiteX214" fmla="*/ 801511 w 3714047"/>
              <a:gd name="connsiteY214" fmla="*/ 270934 h 4831645"/>
              <a:gd name="connsiteX215" fmla="*/ 914400 w 3714047"/>
              <a:gd name="connsiteY215" fmla="*/ 180622 h 4831645"/>
              <a:gd name="connsiteX216" fmla="*/ 970844 w 3714047"/>
              <a:gd name="connsiteY216" fmla="*/ 124178 h 4831645"/>
              <a:gd name="connsiteX217" fmla="*/ 1027289 w 3714047"/>
              <a:gd name="connsiteY217" fmla="*/ 101600 h 4831645"/>
              <a:gd name="connsiteX218" fmla="*/ 1128889 w 3714047"/>
              <a:gd name="connsiteY218" fmla="*/ 56445 h 4831645"/>
              <a:gd name="connsiteX219" fmla="*/ 1174044 w 3714047"/>
              <a:gd name="connsiteY219" fmla="*/ 33867 h 4831645"/>
              <a:gd name="connsiteX220" fmla="*/ 1207911 w 3714047"/>
              <a:gd name="connsiteY220" fmla="*/ 22578 h 4831645"/>
              <a:gd name="connsiteX221" fmla="*/ 1219200 w 3714047"/>
              <a:gd name="connsiteY221" fmla="*/ 0 h 483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3714047" h="4831645">
                <a:moveTo>
                  <a:pt x="0" y="553156"/>
                </a:moveTo>
                <a:cubicBezTo>
                  <a:pt x="100090" y="673264"/>
                  <a:pt x="7731" y="575476"/>
                  <a:pt x="124178" y="666045"/>
                </a:cubicBezTo>
                <a:cubicBezTo>
                  <a:pt x="187599" y="715372"/>
                  <a:pt x="127141" y="689610"/>
                  <a:pt x="191911" y="711200"/>
                </a:cubicBezTo>
                <a:lnTo>
                  <a:pt x="282222" y="778934"/>
                </a:lnTo>
                <a:cubicBezTo>
                  <a:pt x="301320" y="793625"/>
                  <a:pt x="318006" y="811692"/>
                  <a:pt x="338667" y="824089"/>
                </a:cubicBezTo>
                <a:cubicBezTo>
                  <a:pt x="357482" y="835378"/>
                  <a:pt x="378802" y="843278"/>
                  <a:pt x="395111" y="857956"/>
                </a:cubicBezTo>
                <a:cubicBezTo>
                  <a:pt x="416956" y="877617"/>
                  <a:pt x="430774" y="904907"/>
                  <a:pt x="451556" y="925689"/>
                </a:cubicBezTo>
                <a:cubicBezTo>
                  <a:pt x="464860" y="938993"/>
                  <a:pt x="483407" y="946252"/>
                  <a:pt x="496711" y="959556"/>
                </a:cubicBezTo>
                <a:cubicBezTo>
                  <a:pt x="521242" y="984088"/>
                  <a:pt x="540623" y="1013356"/>
                  <a:pt x="564444" y="1038578"/>
                </a:cubicBezTo>
                <a:cubicBezTo>
                  <a:pt x="604638" y="1081136"/>
                  <a:pt x="650526" y="1118311"/>
                  <a:pt x="688622" y="1162756"/>
                </a:cubicBezTo>
                <a:cubicBezTo>
                  <a:pt x="711200" y="1189097"/>
                  <a:pt x="730933" y="1218171"/>
                  <a:pt x="756356" y="1241778"/>
                </a:cubicBezTo>
                <a:cubicBezTo>
                  <a:pt x="783931" y="1267383"/>
                  <a:pt x="817941" y="1285204"/>
                  <a:pt x="846667" y="1309511"/>
                </a:cubicBezTo>
                <a:cubicBezTo>
                  <a:pt x="866979" y="1326698"/>
                  <a:pt x="883423" y="1348057"/>
                  <a:pt x="903111" y="1365956"/>
                </a:cubicBezTo>
                <a:cubicBezTo>
                  <a:pt x="924857" y="1385726"/>
                  <a:pt x="948266" y="1403585"/>
                  <a:pt x="970844" y="1422400"/>
                </a:cubicBezTo>
                <a:cubicBezTo>
                  <a:pt x="982133" y="1441215"/>
                  <a:pt x="990431" y="1462185"/>
                  <a:pt x="1004711" y="1478845"/>
                </a:cubicBezTo>
                <a:cubicBezTo>
                  <a:pt x="1035880" y="1515209"/>
                  <a:pt x="1072444" y="1546578"/>
                  <a:pt x="1106311" y="1580445"/>
                </a:cubicBezTo>
                <a:cubicBezTo>
                  <a:pt x="1117600" y="1591734"/>
                  <a:pt x="1130599" y="1601539"/>
                  <a:pt x="1140178" y="1614311"/>
                </a:cubicBezTo>
                <a:cubicBezTo>
                  <a:pt x="1151467" y="1629363"/>
                  <a:pt x="1163870" y="1643640"/>
                  <a:pt x="1174044" y="1659467"/>
                </a:cubicBezTo>
                <a:cubicBezTo>
                  <a:pt x="1197774" y="1696381"/>
                  <a:pt x="1210748" y="1741326"/>
                  <a:pt x="1241778" y="1772356"/>
                </a:cubicBezTo>
                <a:cubicBezTo>
                  <a:pt x="1253067" y="1783645"/>
                  <a:pt x="1266557" y="1793096"/>
                  <a:pt x="1275644" y="1806222"/>
                </a:cubicBezTo>
                <a:cubicBezTo>
                  <a:pt x="1300623" y="1842303"/>
                  <a:pt x="1327080" y="1878366"/>
                  <a:pt x="1343378" y="1919111"/>
                </a:cubicBezTo>
                <a:cubicBezTo>
                  <a:pt x="1350904" y="1937926"/>
                  <a:pt x="1354715" y="1958695"/>
                  <a:pt x="1365956" y="1975556"/>
                </a:cubicBezTo>
                <a:cubicBezTo>
                  <a:pt x="1439519" y="2085900"/>
                  <a:pt x="1386870" y="1951254"/>
                  <a:pt x="1444978" y="2077156"/>
                </a:cubicBezTo>
                <a:cubicBezTo>
                  <a:pt x="1458451" y="2106348"/>
                  <a:pt x="1461458" y="2140423"/>
                  <a:pt x="1478844" y="2167467"/>
                </a:cubicBezTo>
                <a:cubicBezTo>
                  <a:pt x="1496110" y="2194326"/>
                  <a:pt x="1526137" y="2210671"/>
                  <a:pt x="1546578" y="2235200"/>
                </a:cubicBezTo>
                <a:cubicBezTo>
                  <a:pt x="1563950" y="2256046"/>
                  <a:pt x="1575452" y="2281226"/>
                  <a:pt x="1591733" y="2302934"/>
                </a:cubicBezTo>
                <a:cubicBezTo>
                  <a:pt x="1609367" y="2326446"/>
                  <a:pt x="1629363" y="2348089"/>
                  <a:pt x="1648178" y="2370667"/>
                </a:cubicBezTo>
                <a:cubicBezTo>
                  <a:pt x="1732941" y="2596705"/>
                  <a:pt x="1630156" y="2351062"/>
                  <a:pt x="1727200" y="2517422"/>
                </a:cubicBezTo>
                <a:cubicBezTo>
                  <a:pt x="1741640" y="2542176"/>
                  <a:pt x="1748251" y="2570812"/>
                  <a:pt x="1761067" y="2596445"/>
                </a:cubicBezTo>
                <a:cubicBezTo>
                  <a:pt x="1837965" y="2750242"/>
                  <a:pt x="1753169" y="2565689"/>
                  <a:pt x="1828800" y="2698045"/>
                </a:cubicBezTo>
                <a:cubicBezTo>
                  <a:pt x="1849673" y="2734573"/>
                  <a:pt x="1861907" y="2775929"/>
                  <a:pt x="1885244" y="2810934"/>
                </a:cubicBezTo>
                <a:cubicBezTo>
                  <a:pt x="1940251" y="2893443"/>
                  <a:pt x="1873109" y="2789698"/>
                  <a:pt x="1930400" y="2889956"/>
                </a:cubicBezTo>
                <a:cubicBezTo>
                  <a:pt x="1937131" y="2901736"/>
                  <a:pt x="1945452" y="2912533"/>
                  <a:pt x="1952978" y="2923822"/>
                </a:cubicBezTo>
                <a:cubicBezTo>
                  <a:pt x="1981283" y="3065348"/>
                  <a:pt x="1938152" y="2918870"/>
                  <a:pt x="1998133" y="3002845"/>
                </a:cubicBezTo>
                <a:cubicBezTo>
                  <a:pt x="2009911" y="3019335"/>
                  <a:pt x="2012481" y="3040771"/>
                  <a:pt x="2020711" y="3059289"/>
                </a:cubicBezTo>
                <a:cubicBezTo>
                  <a:pt x="2027546" y="3074667"/>
                  <a:pt x="2036882" y="3088884"/>
                  <a:pt x="2043289" y="3104445"/>
                </a:cubicBezTo>
                <a:cubicBezTo>
                  <a:pt x="2063245" y="3152909"/>
                  <a:pt x="2072767" y="3206257"/>
                  <a:pt x="2099733" y="3251200"/>
                </a:cubicBezTo>
                <a:cubicBezTo>
                  <a:pt x="2111022" y="3270015"/>
                  <a:pt x="2124520" y="3287670"/>
                  <a:pt x="2133600" y="3307645"/>
                </a:cubicBezTo>
                <a:cubicBezTo>
                  <a:pt x="2143448" y="3329311"/>
                  <a:pt x="2148652" y="3352800"/>
                  <a:pt x="2156178" y="3375378"/>
                </a:cubicBezTo>
                <a:lnTo>
                  <a:pt x="2167467" y="3409245"/>
                </a:lnTo>
                <a:cubicBezTo>
                  <a:pt x="2171230" y="3420534"/>
                  <a:pt x="2176423" y="3431443"/>
                  <a:pt x="2178756" y="3443111"/>
                </a:cubicBezTo>
                <a:cubicBezTo>
                  <a:pt x="2184815" y="3473407"/>
                  <a:pt x="2196251" y="3542733"/>
                  <a:pt x="2212622" y="3567289"/>
                </a:cubicBezTo>
                <a:lnTo>
                  <a:pt x="2235200" y="3601156"/>
                </a:lnTo>
                <a:cubicBezTo>
                  <a:pt x="2238963" y="3616208"/>
                  <a:pt x="2240377" y="3632051"/>
                  <a:pt x="2246489" y="3646311"/>
                </a:cubicBezTo>
                <a:cubicBezTo>
                  <a:pt x="2251834" y="3658782"/>
                  <a:pt x="2264430" y="3667427"/>
                  <a:pt x="2269067" y="3680178"/>
                </a:cubicBezTo>
                <a:cubicBezTo>
                  <a:pt x="2279671" y="3709340"/>
                  <a:pt x="2283480" y="3740552"/>
                  <a:pt x="2291644" y="3770489"/>
                </a:cubicBezTo>
                <a:cubicBezTo>
                  <a:pt x="2301610" y="3807032"/>
                  <a:pt x="2307008" y="3812505"/>
                  <a:pt x="2325511" y="3849511"/>
                </a:cubicBezTo>
                <a:cubicBezTo>
                  <a:pt x="2329274" y="3872089"/>
                  <a:pt x="2331835" y="3894901"/>
                  <a:pt x="2336800" y="3917245"/>
                </a:cubicBezTo>
                <a:cubicBezTo>
                  <a:pt x="2339381" y="3928861"/>
                  <a:pt x="2345203" y="3939567"/>
                  <a:pt x="2348089" y="3951111"/>
                </a:cubicBezTo>
                <a:cubicBezTo>
                  <a:pt x="2352743" y="3969726"/>
                  <a:pt x="2354724" y="3988941"/>
                  <a:pt x="2359378" y="4007556"/>
                </a:cubicBezTo>
                <a:cubicBezTo>
                  <a:pt x="2362264" y="4019100"/>
                  <a:pt x="2367536" y="4029942"/>
                  <a:pt x="2370667" y="4041422"/>
                </a:cubicBezTo>
                <a:cubicBezTo>
                  <a:pt x="2391087" y="4116297"/>
                  <a:pt x="2391370" y="4122362"/>
                  <a:pt x="2404533" y="4188178"/>
                </a:cubicBezTo>
                <a:cubicBezTo>
                  <a:pt x="2400770" y="4255911"/>
                  <a:pt x="2407080" y="4324966"/>
                  <a:pt x="2393244" y="4391378"/>
                </a:cubicBezTo>
                <a:cubicBezTo>
                  <a:pt x="2387710" y="4417943"/>
                  <a:pt x="2348089" y="4459111"/>
                  <a:pt x="2348089" y="4459111"/>
                </a:cubicBezTo>
                <a:cubicBezTo>
                  <a:pt x="2344326" y="4470400"/>
                  <a:pt x="2342122" y="4482335"/>
                  <a:pt x="2336800" y="4492978"/>
                </a:cubicBezTo>
                <a:cubicBezTo>
                  <a:pt x="2330732" y="4505113"/>
                  <a:pt x="2319567" y="4514374"/>
                  <a:pt x="2314222" y="4526845"/>
                </a:cubicBezTo>
                <a:cubicBezTo>
                  <a:pt x="2300049" y="4559915"/>
                  <a:pt x="2308572" y="4588939"/>
                  <a:pt x="2280356" y="4617156"/>
                </a:cubicBezTo>
                <a:cubicBezTo>
                  <a:pt x="2271942" y="4625570"/>
                  <a:pt x="2257132" y="4623123"/>
                  <a:pt x="2246489" y="4628445"/>
                </a:cubicBezTo>
                <a:cubicBezTo>
                  <a:pt x="2234354" y="4634512"/>
                  <a:pt x="2224402" y="4644291"/>
                  <a:pt x="2212622" y="4651022"/>
                </a:cubicBezTo>
                <a:cubicBezTo>
                  <a:pt x="2198011" y="4659371"/>
                  <a:pt x="2182519" y="4666074"/>
                  <a:pt x="2167467" y="4673600"/>
                </a:cubicBezTo>
                <a:cubicBezTo>
                  <a:pt x="2125750" y="4736176"/>
                  <a:pt x="2168757" y="4686681"/>
                  <a:pt x="2111022" y="4718756"/>
                </a:cubicBezTo>
                <a:cubicBezTo>
                  <a:pt x="1962135" y="4801471"/>
                  <a:pt x="2122446" y="4738477"/>
                  <a:pt x="1975556" y="4775200"/>
                </a:cubicBezTo>
                <a:cubicBezTo>
                  <a:pt x="1862644" y="4803428"/>
                  <a:pt x="1952907" y="4793447"/>
                  <a:pt x="1851378" y="4809067"/>
                </a:cubicBezTo>
                <a:cubicBezTo>
                  <a:pt x="1748630" y="4824875"/>
                  <a:pt x="1697049" y="4824357"/>
                  <a:pt x="1580444" y="4831645"/>
                </a:cubicBezTo>
                <a:cubicBezTo>
                  <a:pt x="1490133" y="4824119"/>
                  <a:pt x="1399654" y="4818392"/>
                  <a:pt x="1309511" y="4809067"/>
                </a:cubicBezTo>
                <a:cubicBezTo>
                  <a:pt x="1290426" y="4807093"/>
                  <a:pt x="1271160" y="4804164"/>
                  <a:pt x="1253067" y="4797778"/>
                </a:cubicBezTo>
                <a:cubicBezTo>
                  <a:pt x="985231" y="4703248"/>
                  <a:pt x="1201547" y="4774087"/>
                  <a:pt x="1072444" y="4718756"/>
                </a:cubicBezTo>
                <a:cubicBezTo>
                  <a:pt x="1061507" y="4714069"/>
                  <a:pt x="1049720" y="4711645"/>
                  <a:pt x="1038578" y="4707467"/>
                </a:cubicBezTo>
                <a:cubicBezTo>
                  <a:pt x="1019942" y="4700479"/>
                  <a:pt x="955884" y="4675815"/>
                  <a:pt x="936978" y="4662311"/>
                </a:cubicBezTo>
                <a:cubicBezTo>
                  <a:pt x="923987" y="4653032"/>
                  <a:pt x="915376" y="4638665"/>
                  <a:pt x="903111" y="4628445"/>
                </a:cubicBezTo>
                <a:cubicBezTo>
                  <a:pt x="892688" y="4619759"/>
                  <a:pt x="880533" y="4613393"/>
                  <a:pt x="869244" y="4605867"/>
                </a:cubicBezTo>
                <a:cubicBezTo>
                  <a:pt x="836424" y="4540227"/>
                  <a:pt x="828569" y="4508747"/>
                  <a:pt x="778933" y="4459111"/>
                </a:cubicBezTo>
                <a:cubicBezTo>
                  <a:pt x="765629" y="4445807"/>
                  <a:pt x="748830" y="4436534"/>
                  <a:pt x="733778" y="4425245"/>
                </a:cubicBezTo>
                <a:cubicBezTo>
                  <a:pt x="726252" y="4406430"/>
                  <a:pt x="721940" y="4385984"/>
                  <a:pt x="711200" y="4368800"/>
                </a:cubicBezTo>
                <a:cubicBezTo>
                  <a:pt x="702739" y="4355262"/>
                  <a:pt x="687134" y="4347536"/>
                  <a:pt x="677333" y="4334934"/>
                </a:cubicBezTo>
                <a:cubicBezTo>
                  <a:pt x="660674" y="4313515"/>
                  <a:pt x="647230" y="4289778"/>
                  <a:pt x="632178" y="4267200"/>
                </a:cubicBezTo>
                <a:lnTo>
                  <a:pt x="632178" y="4267200"/>
                </a:lnTo>
                <a:cubicBezTo>
                  <a:pt x="624652" y="4252148"/>
                  <a:pt x="616229" y="4237513"/>
                  <a:pt x="609600" y="4222045"/>
                </a:cubicBezTo>
                <a:cubicBezTo>
                  <a:pt x="595270" y="4188608"/>
                  <a:pt x="596997" y="4165757"/>
                  <a:pt x="575733" y="4131734"/>
                </a:cubicBezTo>
                <a:cubicBezTo>
                  <a:pt x="567272" y="4118196"/>
                  <a:pt x="553156" y="4109156"/>
                  <a:pt x="541867" y="4097867"/>
                </a:cubicBezTo>
                <a:cubicBezTo>
                  <a:pt x="534341" y="4079052"/>
                  <a:pt x="525697" y="4060646"/>
                  <a:pt x="519289" y="4041422"/>
                </a:cubicBezTo>
                <a:cubicBezTo>
                  <a:pt x="492426" y="3960834"/>
                  <a:pt x="500552" y="3854751"/>
                  <a:pt x="496711" y="3781778"/>
                </a:cubicBezTo>
                <a:cubicBezTo>
                  <a:pt x="500474" y="3157126"/>
                  <a:pt x="501527" y="2532452"/>
                  <a:pt x="508000" y="1907822"/>
                </a:cubicBezTo>
                <a:cubicBezTo>
                  <a:pt x="511165" y="1602403"/>
                  <a:pt x="464043" y="1685889"/>
                  <a:pt x="541867" y="1569156"/>
                </a:cubicBezTo>
                <a:cubicBezTo>
                  <a:pt x="545630" y="1554104"/>
                  <a:pt x="548698" y="1538861"/>
                  <a:pt x="553156" y="1524000"/>
                </a:cubicBezTo>
                <a:cubicBezTo>
                  <a:pt x="559994" y="1501205"/>
                  <a:pt x="570382" y="1479456"/>
                  <a:pt x="575733" y="1456267"/>
                </a:cubicBezTo>
                <a:cubicBezTo>
                  <a:pt x="581716" y="1430340"/>
                  <a:pt x="582118" y="1403397"/>
                  <a:pt x="587022" y="1377245"/>
                </a:cubicBezTo>
                <a:cubicBezTo>
                  <a:pt x="593416" y="1343146"/>
                  <a:pt x="601799" y="1309449"/>
                  <a:pt x="609600" y="1275645"/>
                </a:cubicBezTo>
                <a:cubicBezTo>
                  <a:pt x="613089" y="1260527"/>
                  <a:pt x="613950" y="1244366"/>
                  <a:pt x="620889" y="1230489"/>
                </a:cubicBezTo>
                <a:cubicBezTo>
                  <a:pt x="629303" y="1213661"/>
                  <a:pt x="643467" y="1200386"/>
                  <a:pt x="654756" y="1185334"/>
                </a:cubicBezTo>
                <a:cubicBezTo>
                  <a:pt x="658519" y="1174045"/>
                  <a:pt x="662775" y="1162909"/>
                  <a:pt x="666044" y="1151467"/>
                </a:cubicBezTo>
                <a:cubicBezTo>
                  <a:pt x="670306" y="1136549"/>
                  <a:pt x="670394" y="1120188"/>
                  <a:pt x="677333" y="1106311"/>
                </a:cubicBezTo>
                <a:cubicBezTo>
                  <a:pt x="689468" y="1082041"/>
                  <a:pt x="722489" y="1038578"/>
                  <a:pt x="722489" y="1038578"/>
                </a:cubicBezTo>
                <a:cubicBezTo>
                  <a:pt x="726252" y="1012237"/>
                  <a:pt x="726132" y="985042"/>
                  <a:pt x="733778" y="959556"/>
                </a:cubicBezTo>
                <a:cubicBezTo>
                  <a:pt x="737677" y="946561"/>
                  <a:pt x="750288" y="937824"/>
                  <a:pt x="756356" y="925689"/>
                </a:cubicBezTo>
                <a:cubicBezTo>
                  <a:pt x="765418" y="907564"/>
                  <a:pt x="773110" y="888654"/>
                  <a:pt x="778933" y="869245"/>
                </a:cubicBezTo>
                <a:cubicBezTo>
                  <a:pt x="803652" y="786846"/>
                  <a:pt x="768085" y="834936"/>
                  <a:pt x="824089" y="778934"/>
                </a:cubicBezTo>
                <a:cubicBezTo>
                  <a:pt x="864168" y="658698"/>
                  <a:pt x="821796" y="759796"/>
                  <a:pt x="891822" y="654756"/>
                </a:cubicBezTo>
                <a:cubicBezTo>
                  <a:pt x="901157" y="640754"/>
                  <a:pt x="901623" y="620552"/>
                  <a:pt x="914400" y="609600"/>
                </a:cubicBezTo>
                <a:cubicBezTo>
                  <a:pt x="929786" y="596412"/>
                  <a:pt x="953130" y="596863"/>
                  <a:pt x="970844" y="587022"/>
                </a:cubicBezTo>
                <a:cubicBezTo>
                  <a:pt x="976232" y="584029"/>
                  <a:pt x="1036850" y="535460"/>
                  <a:pt x="1049867" y="530578"/>
                </a:cubicBezTo>
                <a:cubicBezTo>
                  <a:pt x="1067833" y="523841"/>
                  <a:pt x="1087496" y="523052"/>
                  <a:pt x="1106311" y="519289"/>
                </a:cubicBezTo>
                <a:cubicBezTo>
                  <a:pt x="1117600" y="511763"/>
                  <a:pt x="1127307" y="501002"/>
                  <a:pt x="1140178" y="496711"/>
                </a:cubicBezTo>
                <a:cubicBezTo>
                  <a:pt x="1161892" y="489473"/>
                  <a:pt x="1185022" y="485422"/>
                  <a:pt x="1207911" y="485422"/>
                </a:cubicBezTo>
                <a:cubicBezTo>
                  <a:pt x="1377286" y="485422"/>
                  <a:pt x="1546578" y="492948"/>
                  <a:pt x="1715911" y="496711"/>
                </a:cubicBezTo>
                <a:cubicBezTo>
                  <a:pt x="1742252" y="500474"/>
                  <a:pt x="1768842" y="502782"/>
                  <a:pt x="1794933" y="508000"/>
                </a:cubicBezTo>
                <a:cubicBezTo>
                  <a:pt x="1806602" y="510334"/>
                  <a:pt x="1817092" y="517160"/>
                  <a:pt x="1828800" y="519289"/>
                </a:cubicBezTo>
                <a:cubicBezTo>
                  <a:pt x="1922785" y="536377"/>
                  <a:pt x="1903550" y="523357"/>
                  <a:pt x="1986844" y="541867"/>
                </a:cubicBezTo>
                <a:cubicBezTo>
                  <a:pt x="1998460" y="544448"/>
                  <a:pt x="2009231" y="550025"/>
                  <a:pt x="2020711" y="553156"/>
                </a:cubicBezTo>
                <a:cubicBezTo>
                  <a:pt x="2095608" y="573582"/>
                  <a:pt x="2101636" y="573857"/>
                  <a:pt x="2167467" y="587022"/>
                </a:cubicBezTo>
                <a:cubicBezTo>
                  <a:pt x="2245928" y="639331"/>
                  <a:pt x="2147313" y="576945"/>
                  <a:pt x="2257778" y="632178"/>
                </a:cubicBezTo>
                <a:cubicBezTo>
                  <a:pt x="2277403" y="641991"/>
                  <a:pt x="2295965" y="653874"/>
                  <a:pt x="2314222" y="666045"/>
                </a:cubicBezTo>
                <a:cubicBezTo>
                  <a:pt x="2329877" y="676482"/>
                  <a:pt x="2342549" y="691497"/>
                  <a:pt x="2359378" y="699911"/>
                </a:cubicBezTo>
                <a:cubicBezTo>
                  <a:pt x="2373255" y="706849"/>
                  <a:pt x="2389615" y="706938"/>
                  <a:pt x="2404533" y="711200"/>
                </a:cubicBezTo>
                <a:cubicBezTo>
                  <a:pt x="2415975" y="714469"/>
                  <a:pt x="2427757" y="717167"/>
                  <a:pt x="2438400" y="722489"/>
                </a:cubicBezTo>
                <a:cubicBezTo>
                  <a:pt x="2545739" y="776159"/>
                  <a:pt x="2365252" y="709395"/>
                  <a:pt x="2540000" y="767645"/>
                </a:cubicBezTo>
                <a:cubicBezTo>
                  <a:pt x="2542142" y="769252"/>
                  <a:pt x="2608346" y="820207"/>
                  <a:pt x="2619022" y="824089"/>
                </a:cubicBezTo>
                <a:cubicBezTo>
                  <a:pt x="2648184" y="834693"/>
                  <a:pt x="2709333" y="846667"/>
                  <a:pt x="2709333" y="846667"/>
                </a:cubicBezTo>
                <a:cubicBezTo>
                  <a:pt x="2728148" y="857956"/>
                  <a:pt x="2750263" y="865019"/>
                  <a:pt x="2765778" y="880534"/>
                </a:cubicBezTo>
                <a:cubicBezTo>
                  <a:pt x="2774192" y="888948"/>
                  <a:pt x="2769634" y="905108"/>
                  <a:pt x="2777067" y="914400"/>
                </a:cubicBezTo>
                <a:cubicBezTo>
                  <a:pt x="2785542" y="924994"/>
                  <a:pt x="2801339" y="927384"/>
                  <a:pt x="2810933" y="936978"/>
                </a:cubicBezTo>
                <a:cubicBezTo>
                  <a:pt x="2860486" y="986531"/>
                  <a:pt x="2828922" y="971135"/>
                  <a:pt x="2867378" y="1016000"/>
                </a:cubicBezTo>
                <a:cubicBezTo>
                  <a:pt x="2881231" y="1032162"/>
                  <a:pt x="2899761" y="1044127"/>
                  <a:pt x="2912533" y="1061156"/>
                </a:cubicBezTo>
                <a:cubicBezTo>
                  <a:pt x="2959031" y="1123154"/>
                  <a:pt x="2905995" y="1096606"/>
                  <a:pt x="2968978" y="1117600"/>
                </a:cubicBezTo>
                <a:cubicBezTo>
                  <a:pt x="2980267" y="1128889"/>
                  <a:pt x="2993265" y="1138695"/>
                  <a:pt x="3002844" y="1151467"/>
                </a:cubicBezTo>
                <a:cubicBezTo>
                  <a:pt x="3085116" y="1261163"/>
                  <a:pt x="3060207" y="1248802"/>
                  <a:pt x="3138311" y="1365956"/>
                </a:cubicBezTo>
                <a:cubicBezTo>
                  <a:pt x="3242110" y="1521652"/>
                  <a:pt x="3133761" y="1361844"/>
                  <a:pt x="3217333" y="1478845"/>
                </a:cubicBezTo>
                <a:cubicBezTo>
                  <a:pt x="3225219" y="1489885"/>
                  <a:pt x="3231225" y="1502288"/>
                  <a:pt x="3239911" y="1512711"/>
                </a:cubicBezTo>
                <a:cubicBezTo>
                  <a:pt x="3250132" y="1524976"/>
                  <a:pt x="3262489" y="1535289"/>
                  <a:pt x="3273778" y="1546578"/>
                </a:cubicBezTo>
                <a:cubicBezTo>
                  <a:pt x="3348547" y="1733497"/>
                  <a:pt x="3228723" y="1445182"/>
                  <a:pt x="3341511" y="1670756"/>
                </a:cubicBezTo>
                <a:cubicBezTo>
                  <a:pt x="3500811" y="1989353"/>
                  <a:pt x="3281009" y="1559434"/>
                  <a:pt x="3476978" y="1907822"/>
                </a:cubicBezTo>
                <a:cubicBezTo>
                  <a:pt x="3551870" y="2040963"/>
                  <a:pt x="3465024" y="1906493"/>
                  <a:pt x="3510844" y="1998134"/>
                </a:cubicBezTo>
                <a:cubicBezTo>
                  <a:pt x="3555332" y="2087110"/>
                  <a:pt x="3556216" y="2071836"/>
                  <a:pt x="3612444" y="2156178"/>
                </a:cubicBezTo>
                <a:cubicBezTo>
                  <a:pt x="3624615" y="2174434"/>
                  <a:pt x="3635022" y="2193807"/>
                  <a:pt x="3646311" y="2212622"/>
                </a:cubicBezTo>
                <a:cubicBezTo>
                  <a:pt x="3680057" y="2381349"/>
                  <a:pt x="3663817" y="2287473"/>
                  <a:pt x="3691467" y="2494845"/>
                </a:cubicBezTo>
                <a:cubicBezTo>
                  <a:pt x="3695230" y="2562578"/>
                  <a:pt x="3696879" y="2630462"/>
                  <a:pt x="3702756" y="2698045"/>
                </a:cubicBezTo>
                <a:cubicBezTo>
                  <a:pt x="3704418" y="2717160"/>
                  <a:pt x="3714265" y="2735303"/>
                  <a:pt x="3714044" y="2754489"/>
                </a:cubicBezTo>
                <a:cubicBezTo>
                  <a:pt x="3710496" y="3063123"/>
                  <a:pt x="3701983" y="3371702"/>
                  <a:pt x="3691467" y="3680178"/>
                </a:cubicBezTo>
                <a:cubicBezTo>
                  <a:pt x="3689216" y="3746202"/>
                  <a:pt x="3660878" y="3800470"/>
                  <a:pt x="3635022" y="3860800"/>
                </a:cubicBezTo>
                <a:cubicBezTo>
                  <a:pt x="3628393" y="3876268"/>
                  <a:pt x="3621363" y="3891685"/>
                  <a:pt x="3612444" y="3905956"/>
                </a:cubicBezTo>
                <a:cubicBezTo>
                  <a:pt x="3602472" y="3921911"/>
                  <a:pt x="3589287" y="3935642"/>
                  <a:pt x="3578578" y="3951111"/>
                </a:cubicBezTo>
                <a:cubicBezTo>
                  <a:pt x="3560033" y="3977898"/>
                  <a:pt x="3475695" y="4120766"/>
                  <a:pt x="3431822" y="4131734"/>
                </a:cubicBezTo>
                <a:lnTo>
                  <a:pt x="3386667" y="4143022"/>
                </a:lnTo>
                <a:cubicBezTo>
                  <a:pt x="3375378" y="4158074"/>
                  <a:pt x="3367254" y="4176133"/>
                  <a:pt x="3352800" y="4188178"/>
                </a:cubicBezTo>
                <a:cubicBezTo>
                  <a:pt x="3343658" y="4195796"/>
                  <a:pt x="3329265" y="4193563"/>
                  <a:pt x="3318933" y="4199467"/>
                </a:cubicBezTo>
                <a:cubicBezTo>
                  <a:pt x="3302597" y="4208802"/>
                  <a:pt x="3289433" y="4222897"/>
                  <a:pt x="3273778" y="4233334"/>
                </a:cubicBezTo>
                <a:cubicBezTo>
                  <a:pt x="3255521" y="4245505"/>
                  <a:pt x="3235590" y="4255029"/>
                  <a:pt x="3217333" y="4267200"/>
                </a:cubicBezTo>
                <a:cubicBezTo>
                  <a:pt x="3201678" y="4277637"/>
                  <a:pt x="3187488" y="4290131"/>
                  <a:pt x="3172178" y="4301067"/>
                </a:cubicBezTo>
                <a:cubicBezTo>
                  <a:pt x="3161138" y="4308953"/>
                  <a:pt x="3148452" y="4314631"/>
                  <a:pt x="3138311" y="4323645"/>
                </a:cubicBezTo>
                <a:cubicBezTo>
                  <a:pt x="3022320" y="4426748"/>
                  <a:pt x="3113574" y="4362714"/>
                  <a:pt x="3036711" y="4413956"/>
                </a:cubicBezTo>
                <a:cubicBezTo>
                  <a:pt x="3029185" y="4429008"/>
                  <a:pt x="3025085" y="4446334"/>
                  <a:pt x="3014133" y="4459111"/>
                </a:cubicBezTo>
                <a:cubicBezTo>
                  <a:pt x="3001889" y="4473396"/>
                  <a:pt x="2985314" y="4483643"/>
                  <a:pt x="2968978" y="4492978"/>
                </a:cubicBezTo>
                <a:cubicBezTo>
                  <a:pt x="2955446" y="4500711"/>
                  <a:pt x="2900952" y="4512414"/>
                  <a:pt x="2889956" y="4515556"/>
                </a:cubicBezTo>
                <a:cubicBezTo>
                  <a:pt x="2878514" y="4518825"/>
                  <a:pt x="2867378" y="4523082"/>
                  <a:pt x="2856089" y="4526845"/>
                </a:cubicBezTo>
                <a:cubicBezTo>
                  <a:pt x="2750726" y="4523082"/>
                  <a:pt x="2644997" y="4525101"/>
                  <a:pt x="2540000" y="4515556"/>
                </a:cubicBezTo>
                <a:cubicBezTo>
                  <a:pt x="2519819" y="4513721"/>
                  <a:pt x="2502530" y="4500093"/>
                  <a:pt x="2483556" y="4492978"/>
                </a:cubicBezTo>
                <a:cubicBezTo>
                  <a:pt x="2472414" y="4488800"/>
                  <a:pt x="2460332" y="4487011"/>
                  <a:pt x="2449689" y="4481689"/>
                </a:cubicBezTo>
                <a:cubicBezTo>
                  <a:pt x="2343056" y="4428373"/>
                  <a:pt x="2435744" y="4461988"/>
                  <a:pt x="2359378" y="4436534"/>
                </a:cubicBezTo>
                <a:cubicBezTo>
                  <a:pt x="2340147" y="4423713"/>
                  <a:pt x="2294360" y="4394094"/>
                  <a:pt x="2280356" y="4380089"/>
                </a:cubicBezTo>
                <a:cubicBezTo>
                  <a:pt x="2270762" y="4370495"/>
                  <a:pt x="2265919" y="4357076"/>
                  <a:pt x="2257778" y="4346222"/>
                </a:cubicBezTo>
                <a:cubicBezTo>
                  <a:pt x="2243321" y="4326946"/>
                  <a:pt x="2227674" y="4308593"/>
                  <a:pt x="2212622" y="4289778"/>
                </a:cubicBezTo>
                <a:cubicBezTo>
                  <a:pt x="2192345" y="4228948"/>
                  <a:pt x="2215032" y="4280180"/>
                  <a:pt x="2167467" y="4222045"/>
                </a:cubicBezTo>
                <a:cubicBezTo>
                  <a:pt x="2046705" y="4074448"/>
                  <a:pt x="2149113" y="4181115"/>
                  <a:pt x="2054578" y="4086578"/>
                </a:cubicBezTo>
                <a:cubicBezTo>
                  <a:pt x="2036707" y="4015096"/>
                  <a:pt x="2051896" y="4054334"/>
                  <a:pt x="1998133" y="3973689"/>
                </a:cubicBezTo>
                <a:cubicBezTo>
                  <a:pt x="1990607" y="3962400"/>
                  <a:pt x="1985150" y="3949416"/>
                  <a:pt x="1975556" y="3939822"/>
                </a:cubicBezTo>
                <a:cubicBezTo>
                  <a:pt x="1944423" y="3908690"/>
                  <a:pt x="1940068" y="3908763"/>
                  <a:pt x="1919111" y="3872089"/>
                </a:cubicBezTo>
                <a:cubicBezTo>
                  <a:pt x="1910762" y="3857478"/>
                  <a:pt x="1903162" y="3842402"/>
                  <a:pt x="1896533" y="3826934"/>
                </a:cubicBezTo>
                <a:cubicBezTo>
                  <a:pt x="1869394" y="3763611"/>
                  <a:pt x="1905455" y="3822790"/>
                  <a:pt x="1862667" y="3747911"/>
                </a:cubicBezTo>
                <a:cubicBezTo>
                  <a:pt x="1835509" y="3700385"/>
                  <a:pt x="1840258" y="3725756"/>
                  <a:pt x="1817511" y="3668889"/>
                </a:cubicBezTo>
                <a:cubicBezTo>
                  <a:pt x="1808672" y="3646792"/>
                  <a:pt x="1806402" y="3622009"/>
                  <a:pt x="1794933" y="3601156"/>
                </a:cubicBezTo>
                <a:cubicBezTo>
                  <a:pt x="1764751" y="3546280"/>
                  <a:pt x="1721341" y="3499128"/>
                  <a:pt x="1693333" y="3443111"/>
                </a:cubicBezTo>
                <a:cubicBezTo>
                  <a:pt x="1671815" y="3400073"/>
                  <a:pt x="1665239" y="3384036"/>
                  <a:pt x="1636889" y="3341511"/>
                </a:cubicBezTo>
                <a:cubicBezTo>
                  <a:pt x="1626452" y="3325856"/>
                  <a:pt x="1614311" y="3311408"/>
                  <a:pt x="1603022" y="3296356"/>
                </a:cubicBezTo>
                <a:cubicBezTo>
                  <a:pt x="1577759" y="3170040"/>
                  <a:pt x="1613330" y="3305683"/>
                  <a:pt x="1557867" y="3194756"/>
                </a:cubicBezTo>
                <a:cubicBezTo>
                  <a:pt x="1550928" y="3180879"/>
                  <a:pt x="1551880" y="3164181"/>
                  <a:pt x="1546578" y="3149600"/>
                </a:cubicBezTo>
                <a:cubicBezTo>
                  <a:pt x="1519852" y="3076104"/>
                  <a:pt x="1506718" y="3060090"/>
                  <a:pt x="1467556" y="2991556"/>
                </a:cubicBezTo>
                <a:cubicBezTo>
                  <a:pt x="1456267" y="2946400"/>
                  <a:pt x="1443786" y="2901526"/>
                  <a:pt x="1433689" y="2856089"/>
                </a:cubicBezTo>
                <a:cubicBezTo>
                  <a:pt x="1428724" y="2833745"/>
                  <a:pt x="1430222" y="2809867"/>
                  <a:pt x="1422400" y="2788356"/>
                </a:cubicBezTo>
                <a:cubicBezTo>
                  <a:pt x="1414901" y="2767735"/>
                  <a:pt x="1399822" y="2750726"/>
                  <a:pt x="1388533" y="2731911"/>
                </a:cubicBezTo>
                <a:cubicBezTo>
                  <a:pt x="1384770" y="2713096"/>
                  <a:pt x="1383311" y="2693670"/>
                  <a:pt x="1377244" y="2675467"/>
                </a:cubicBezTo>
                <a:cubicBezTo>
                  <a:pt x="1371922" y="2659502"/>
                  <a:pt x="1359503" y="2646430"/>
                  <a:pt x="1354667" y="2630311"/>
                </a:cubicBezTo>
                <a:cubicBezTo>
                  <a:pt x="1348090" y="2608387"/>
                  <a:pt x="1349955" y="2584502"/>
                  <a:pt x="1343378" y="2562578"/>
                </a:cubicBezTo>
                <a:cubicBezTo>
                  <a:pt x="1338542" y="2546459"/>
                  <a:pt x="1326709" y="2533179"/>
                  <a:pt x="1320800" y="2517422"/>
                </a:cubicBezTo>
                <a:cubicBezTo>
                  <a:pt x="1315352" y="2502895"/>
                  <a:pt x="1314417" y="2486986"/>
                  <a:pt x="1309511" y="2472267"/>
                </a:cubicBezTo>
                <a:cubicBezTo>
                  <a:pt x="1279212" y="2381371"/>
                  <a:pt x="1292029" y="2449556"/>
                  <a:pt x="1264356" y="2348089"/>
                </a:cubicBezTo>
                <a:cubicBezTo>
                  <a:pt x="1231652" y="2228171"/>
                  <a:pt x="1278613" y="2355511"/>
                  <a:pt x="1230489" y="2235200"/>
                </a:cubicBezTo>
                <a:cubicBezTo>
                  <a:pt x="1226726" y="2212622"/>
                  <a:pt x="1224752" y="2189673"/>
                  <a:pt x="1219200" y="2167467"/>
                </a:cubicBezTo>
                <a:cubicBezTo>
                  <a:pt x="1213428" y="2144379"/>
                  <a:pt x="1202394" y="2122822"/>
                  <a:pt x="1196622" y="2099734"/>
                </a:cubicBezTo>
                <a:lnTo>
                  <a:pt x="1174044" y="2009422"/>
                </a:lnTo>
                <a:cubicBezTo>
                  <a:pt x="1170281" y="1994370"/>
                  <a:pt x="1165799" y="1979481"/>
                  <a:pt x="1162756" y="1964267"/>
                </a:cubicBezTo>
                <a:cubicBezTo>
                  <a:pt x="1158993" y="1945452"/>
                  <a:pt x="1157535" y="1926025"/>
                  <a:pt x="1151467" y="1907822"/>
                </a:cubicBezTo>
                <a:cubicBezTo>
                  <a:pt x="1146145" y="1891857"/>
                  <a:pt x="1135518" y="1878135"/>
                  <a:pt x="1128889" y="1862667"/>
                </a:cubicBezTo>
                <a:cubicBezTo>
                  <a:pt x="1105529" y="1808162"/>
                  <a:pt x="1132466" y="1846052"/>
                  <a:pt x="1095022" y="1783645"/>
                </a:cubicBezTo>
                <a:cubicBezTo>
                  <a:pt x="1081061" y="1760377"/>
                  <a:pt x="1058448" y="1741654"/>
                  <a:pt x="1049867" y="1715911"/>
                </a:cubicBezTo>
                <a:cubicBezTo>
                  <a:pt x="1021491" y="1630785"/>
                  <a:pt x="1059769" y="1735716"/>
                  <a:pt x="1016000" y="1648178"/>
                </a:cubicBezTo>
                <a:cubicBezTo>
                  <a:pt x="1010678" y="1637535"/>
                  <a:pt x="1010490" y="1624713"/>
                  <a:pt x="1004711" y="1614311"/>
                </a:cubicBezTo>
                <a:cubicBezTo>
                  <a:pt x="991533" y="1590591"/>
                  <a:pt x="974608" y="1569156"/>
                  <a:pt x="959556" y="1546578"/>
                </a:cubicBezTo>
                <a:cubicBezTo>
                  <a:pt x="952030" y="1535289"/>
                  <a:pt x="948267" y="1520237"/>
                  <a:pt x="936978" y="1512711"/>
                </a:cubicBezTo>
                <a:lnTo>
                  <a:pt x="903111" y="1490134"/>
                </a:lnTo>
                <a:cubicBezTo>
                  <a:pt x="882413" y="1428039"/>
                  <a:pt x="904259" y="1483677"/>
                  <a:pt x="869244" y="1422400"/>
                </a:cubicBezTo>
                <a:cubicBezTo>
                  <a:pt x="860895" y="1407789"/>
                  <a:pt x="853296" y="1392713"/>
                  <a:pt x="846667" y="1377245"/>
                </a:cubicBezTo>
                <a:cubicBezTo>
                  <a:pt x="841980" y="1366307"/>
                  <a:pt x="841282" y="1353710"/>
                  <a:pt x="835378" y="1343378"/>
                </a:cubicBezTo>
                <a:cubicBezTo>
                  <a:pt x="826043" y="1327042"/>
                  <a:pt x="812800" y="1313274"/>
                  <a:pt x="801511" y="1298222"/>
                </a:cubicBezTo>
                <a:cubicBezTo>
                  <a:pt x="793985" y="1275644"/>
                  <a:pt x="784705" y="1253577"/>
                  <a:pt x="778933" y="1230489"/>
                </a:cubicBezTo>
                <a:cubicBezTo>
                  <a:pt x="775170" y="1215437"/>
                  <a:pt x="773092" y="1199861"/>
                  <a:pt x="767644" y="1185334"/>
                </a:cubicBezTo>
                <a:cubicBezTo>
                  <a:pt x="761735" y="1169577"/>
                  <a:pt x="751696" y="1155646"/>
                  <a:pt x="745067" y="1140178"/>
                </a:cubicBezTo>
                <a:cubicBezTo>
                  <a:pt x="717027" y="1074750"/>
                  <a:pt x="754586" y="1137522"/>
                  <a:pt x="711200" y="1072445"/>
                </a:cubicBezTo>
                <a:cubicBezTo>
                  <a:pt x="707437" y="1057393"/>
                  <a:pt x="704369" y="1042150"/>
                  <a:pt x="699911" y="1027289"/>
                </a:cubicBezTo>
                <a:cubicBezTo>
                  <a:pt x="693072" y="1004494"/>
                  <a:pt x="682000" y="982893"/>
                  <a:pt x="677333" y="959556"/>
                </a:cubicBezTo>
                <a:cubicBezTo>
                  <a:pt x="663710" y="891443"/>
                  <a:pt x="672111" y="921314"/>
                  <a:pt x="654756" y="869245"/>
                </a:cubicBezTo>
                <a:cubicBezTo>
                  <a:pt x="658519" y="763882"/>
                  <a:pt x="656203" y="658126"/>
                  <a:pt x="666044" y="553156"/>
                </a:cubicBezTo>
                <a:cubicBezTo>
                  <a:pt x="667615" y="536401"/>
                  <a:pt x="682713" y="523757"/>
                  <a:pt x="688622" y="508000"/>
                </a:cubicBezTo>
                <a:cubicBezTo>
                  <a:pt x="695367" y="490015"/>
                  <a:pt x="700704" y="447871"/>
                  <a:pt x="711200" y="428978"/>
                </a:cubicBezTo>
                <a:cubicBezTo>
                  <a:pt x="731050" y="393249"/>
                  <a:pt x="764859" y="349908"/>
                  <a:pt x="790222" y="316089"/>
                </a:cubicBezTo>
                <a:cubicBezTo>
                  <a:pt x="793985" y="301037"/>
                  <a:pt x="792614" y="283644"/>
                  <a:pt x="801511" y="270934"/>
                </a:cubicBezTo>
                <a:cubicBezTo>
                  <a:pt x="888401" y="146805"/>
                  <a:pt x="836860" y="240931"/>
                  <a:pt x="914400" y="180622"/>
                </a:cubicBezTo>
                <a:cubicBezTo>
                  <a:pt x="935403" y="164286"/>
                  <a:pt x="949046" y="139437"/>
                  <a:pt x="970844" y="124178"/>
                </a:cubicBezTo>
                <a:cubicBezTo>
                  <a:pt x="987445" y="112557"/>
                  <a:pt x="1009575" y="111441"/>
                  <a:pt x="1027289" y="101600"/>
                </a:cubicBezTo>
                <a:cubicBezTo>
                  <a:pt x="1120883" y="49604"/>
                  <a:pt x="1020250" y="78173"/>
                  <a:pt x="1128889" y="56445"/>
                </a:cubicBezTo>
                <a:cubicBezTo>
                  <a:pt x="1143941" y="48919"/>
                  <a:pt x="1158576" y="40496"/>
                  <a:pt x="1174044" y="33867"/>
                </a:cubicBezTo>
                <a:cubicBezTo>
                  <a:pt x="1184981" y="29179"/>
                  <a:pt x="1198391" y="29718"/>
                  <a:pt x="1207911" y="22578"/>
                </a:cubicBezTo>
                <a:cubicBezTo>
                  <a:pt x="1214642" y="17529"/>
                  <a:pt x="1215437" y="7526"/>
                  <a:pt x="1219200" y="0"/>
                </a:cubicBezTo>
              </a:path>
            </a:pathLst>
          </a:custGeom>
          <a:noFill/>
          <a:ln w="101600"/>
          <a:scene3d>
            <a:camera prst="orthographicFront"/>
            <a:lightRig rig="threePt" dir="t"/>
          </a:scene3d>
          <a:sp3d>
            <a:bevelT w="69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09422" y="977665"/>
            <a:ext cx="265952" cy="309307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9057" y="28302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7415" y="343192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56262" y="406403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0515" y="46433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4423" y="523921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60791" y="593030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2421" y="6087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9686" y="576679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28610" y="54990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41694" y="438358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841694" y="375473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57772" y="299895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9729" y="19451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73461" y="117730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80166" y="97766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1065" y="82300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27770" y="8230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18407" y="12368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70517" y="22499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6609" y="26040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12561" y="3092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53895" y="35821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26961" y="40640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80166" y="46161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82121" y="53443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74103" y="12368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86702" y="571699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28340" y="62022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98962" y="64719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6327" y="651153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87740" y="639459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86702" y="102265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5854" y="244512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65966" y="19767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88174" y="161666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34177" y="248130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18074" y="265117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99491" y="324120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18074" y="3872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20750" y="45382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06970" y="515364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74225" y="50628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951050" y="211447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19887" y="1638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87224" y="183178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44557" y="190893"/>
            <a:ext cx="265952" cy="309307"/>
          </a:xfrm>
          <a:prstGeom prst="ellipse">
            <a:avLst/>
          </a:prstGeom>
          <a:solidFill>
            <a:srgbClr val="E014E5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4994" y="3313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85431" y="60011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49713" y="602157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82509" y="8680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01157" y="569959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14311" y="293511"/>
            <a:ext cx="9849556" cy="5565422"/>
            <a:chOff x="1524000" y="654756"/>
            <a:chExt cx="9849556" cy="5565422"/>
          </a:xfrm>
        </p:grpSpPr>
        <p:grpSp>
          <p:nvGrpSpPr>
            <p:cNvPr id="8" name="Group 7"/>
            <p:cNvGrpSpPr/>
            <p:nvPr/>
          </p:nvGrpSpPr>
          <p:grpSpPr>
            <a:xfrm>
              <a:off x="1524000" y="654756"/>
              <a:ext cx="9155289" cy="5554133"/>
              <a:chOff x="1524000" y="654756"/>
              <a:chExt cx="9155289" cy="555413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24000" y="654756"/>
                <a:ext cx="0" cy="555413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524000" y="6208889"/>
                <a:ext cx="9155289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/>
            <p:cNvSpPr/>
            <p:nvPr/>
          </p:nvSpPr>
          <p:spPr>
            <a:xfrm>
              <a:off x="1670756" y="812800"/>
              <a:ext cx="8985955" cy="5226756"/>
            </a:xfrm>
            <a:custGeom>
              <a:avLst/>
              <a:gdLst>
                <a:gd name="connsiteX0" fmla="*/ 0 w 8985955"/>
                <a:gd name="connsiteY0" fmla="*/ 0 h 5226756"/>
                <a:gd name="connsiteX1" fmla="*/ 970844 w 8985955"/>
                <a:gd name="connsiteY1" fmla="*/ 4222044 h 5226756"/>
                <a:gd name="connsiteX2" fmla="*/ 3872088 w 8985955"/>
                <a:gd name="connsiteY2" fmla="*/ 3544711 h 5226756"/>
                <a:gd name="connsiteX3" fmla="*/ 5633155 w 8985955"/>
                <a:gd name="connsiteY3" fmla="*/ 4820356 h 5226756"/>
                <a:gd name="connsiteX4" fmla="*/ 6987822 w 8985955"/>
                <a:gd name="connsiteY4" fmla="*/ 3996267 h 5226756"/>
                <a:gd name="connsiteX5" fmla="*/ 7924800 w 8985955"/>
                <a:gd name="connsiteY5" fmla="*/ 4763911 h 5226756"/>
                <a:gd name="connsiteX6" fmla="*/ 8985955 w 8985955"/>
                <a:gd name="connsiteY6" fmla="*/ 5226756 h 52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955" h="5226756">
                  <a:moveTo>
                    <a:pt x="0" y="0"/>
                  </a:moveTo>
                  <a:cubicBezTo>
                    <a:pt x="162748" y="1815629"/>
                    <a:pt x="325496" y="3631259"/>
                    <a:pt x="970844" y="4222044"/>
                  </a:cubicBezTo>
                  <a:cubicBezTo>
                    <a:pt x="1616192" y="4812829"/>
                    <a:pt x="3095036" y="3444992"/>
                    <a:pt x="3872088" y="3544711"/>
                  </a:cubicBezTo>
                  <a:cubicBezTo>
                    <a:pt x="4649140" y="3644430"/>
                    <a:pt x="5113866" y="4745097"/>
                    <a:pt x="5633155" y="4820356"/>
                  </a:cubicBezTo>
                  <a:cubicBezTo>
                    <a:pt x="6152444" y="4895615"/>
                    <a:pt x="6605881" y="4005674"/>
                    <a:pt x="6987822" y="3996267"/>
                  </a:cubicBezTo>
                  <a:cubicBezTo>
                    <a:pt x="7369763" y="3986860"/>
                    <a:pt x="7591778" y="4558830"/>
                    <a:pt x="7924800" y="4763911"/>
                  </a:cubicBezTo>
                  <a:cubicBezTo>
                    <a:pt x="8257822" y="4968992"/>
                    <a:pt x="8829792" y="5149615"/>
                    <a:pt x="8985955" y="5226756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2"/>
            </p:cNvCxnSpPr>
            <p:nvPr/>
          </p:nvCxnSpPr>
          <p:spPr>
            <a:xfrm flipH="1">
              <a:off x="2246489" y="4357511"/>
              <a:ext cx="3296355" cy="2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4"/>
            </p:cNvCxnSpPr>
            <p:nvPr/>
          </p:nvCxnSpPr>
          <p:spPr>
            <a:xfrm flipH="1">
              <a:off x="6423378" y="4809067"/>
              <a:ext cx="2235200" cy="45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246488" y="4334933"/>
              <a:ext cx="3296355" cy="1862667"/>
            </a:xfrm>
            <a:custGeom>
              <a:avLst/>
              <a:gdLst>
                <a:gd name="connsiteX0" fmla="*/ 0 w 2946400"/>
                <a:gd name="connsiteY0" fmla="*/ 0 h 1806222"/>
                <a:gd name="connsiteX1" fmla="*/ 33867 w 2946400"/>
                <a:gd name="connsiteY1" fmla="*/ 1806222 h 1806222"/>
                <a:gd name="connsiteX2" fmla="*/ 2946400 w 2946400"/>
                <a:gd name="connsiteY2" fmla="*/ 1806222 h 1806222"/>
                <a:gd name="connsiteX3" fmla="*/ 2901244 w 2946400"/>
                <a:gd name="connsiteY3" fmla="*/ 0 h 1806222"/>
                <a:gd name="connsiteX4" fmla="*/ 2032000 w 2946400"/>
                <a:gd name="connsiteY4" fmla="*/ 383822 h 1806222"/>
                <a:gd name="connsiteX5" fmla="*/ 1095022 w 2946400"/>
                <a:gd name="connsiteY5" fmla="*/ 756355 h 1806222"/>
                <a:gd name="connsiteX6" fmla="*/ 677333 w 2946400"/>
                <a:gd name="connsiteY6" fmla="*/ 767644 h 1806222"/>
                <a:gd name="connsiteX7" fmla="*/ 270933 w 2946400"/>
                <a:gd name="connsiteY7" fmla="*/ 519289 h 1806222"/>
                <a:gd name="connsiteX8" fmla="*/ 0 w 2946400"/>
                <a:gd name="connsiteY8" fmla="*/ 0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1806222">
                  <a:moveTo>
                    <a:pt x="0" y="0"/>
                  </a:moveTo>
                  <a:lnTo>
                    <a:pt x="33867" y="1806222"/>
                  </a:lnTo>
                  <a:lnTo>
                    <a:pt x="2946400" y="1806222"/>
                  </a:lnTo>
                  <a:lnTo>
                    <a:pt x="2901244" y="0"/>
                  </a:lnTo>
                  <a:lnTo>
                    <a:pt x="2032000" y="383822"/>
                  </a:lnTo>
                  <a:lnTo>
                    <a:pt x="1095022" y="756355"/>
                  </a:lnTo>
                  <a:lnTo>
                    <a:pt x="677333" y="767644"/>
                  </a:lnTo>
                  <a:lnTo>
                    <a:pt x="270933" y="51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370712" y="2212623"/>
              <a:ext cx="3002844" cy="2167466"/>
            </a:xfrm>
            <a:custGeom>
              <a:avLst/>
              <a:gdLst>
                <a:gd name="connsiteX0" fmla="*/ 0 w 1873955"/>
                <a:gd name="connsiteY0" fmla="*/ 0 h 1275644"/>
                <a:gd name="connsiteX1" fmla="*/ 90311 w 1873955"/>
                <a:gd name="connsiteY1" fmla="*/ 90311 h 1275644"/>
                <a:gd name="connsiteX2" fmla="*/ 248355 w 1873955"/>
                <a:gd name="connsiteY2" fmla="*/ 180622 h 1275644"/>
                <a:gd name="connsiteX3" fmla="*/ 282222 w 1873955"/>
                <a:gd name="connsiteY3" fmla="*/ 203200 h 1275644"/>
                <a:gd name="connsiteX4" fmla="*/ 316089 w 1873955"/>
                <a:gd name="connsiteY4" fmla="*/ 237066 h 1275644"/>
                <a:gd name="connsiteX5" fmla="*/ 349955 w 1873955"/>
                <a:gd name="connsiteY5" fmla="*/ 248355 h 1275644"/>
                <a:gd name="connsiteX6" fmla="*/ 383822 w 1873955"/>
                <a:gd name="connsiteY6" fmla="*/ 270933 h 1275644"/>
                <a:gd name="connsiteX7" fmla="*/ 462844 w 1873955"/>
                <a:gd name="connsiteY7" fmla="*/ 293511 h 1275644"/>
                <a:gd name="connsiteX8" fmla="*/ 496711 w 1873955"/>
                <a:gd name="connsiteY8" fmla="*/ 316089 h 1275644"/>
                <a:gd name="connsiteX9" fmla="*/ 508000 w 1873955"/>
                <a:gd name="connsiteY9" fmla="*/ 349955 h 1275644"/>
                <a:gd name="connsiteX10" fmla="*/ 575733 w 1873955"/>
                <a:gd name="connsiteY10" fmla="*/ 372533 h 1275644"/>
                <a:gd name="connsiteX11" fmla="*/ 643466 w 1873955"/>
                <a:gd name="connsiteY11" fmla="*/ 440266 h 1275644"/>
                <a:gd name="connsiteX12" fmla="*/ 677333 w 1873955"/>
                <a:gd name="connsiteY12" fmla="*/ 462844 h 1275644"/>
                <a:gd name="connsiteX13" fmla="*/ 722489 w 1873955"/>
                <a:gd name="connsiteY13" fmla="*/ 496711 h 1275644"/>
                <a:gd name="connsiteX14" fmla="*/ 756355 w 1873955"/>
                <a:gd name="connsiteY14" fmla="*/ 519289 h 1275644"/>
                <a:gd name="connsiteX15" fmla="*/ 812800 w 1873955"/>
                <a:gd name="connsiteY15" fmla="*/ 587022 h 1275644"/>
                <a:gd name="connsiteX16" fmla="*/ 880533 w 1873955"/>
                <a:gd name="connsiteY16" fmla="*/ 620889 h 1275644"/>
                <a:gd name="connsiteX17" fmla="*/ 959555 w 1873955"/>
                <a:gd name="connsiteY17" fmla="*/ 654755 h 1275644"/>
                <a:gd name="connsiteX18" fmla="*/ 970844 w 1873955"/>
                <a:gd name="connsiteY18" fmla="*/ 688622 h 1275644"/>
                <a:gd name="connsiteX19" fmla="*/ 1004711 w 1873955"/>
                <a:gd name="connsiteY19" fmla="*/ 699911 h 1275644"/>
                <a:gd name="connsiteX20" fmla="*/ 1095022 w 1873955"/>
                <a:gd name="connsiteY20" fmla="*/ 733777 h 1275644"/>
                <a:gd name="connsiteX21" fmla="*/ 1140178 w 1873955"/>
                <a:gd name="connsiteY21" fmla="*/ 756355 h 1275644"/>
                <a:gd name="connsiteX22" fmla="*/ 1174044 w 1873955"/>
                <a:gd name="connsiteY22" fmla="*/ 790222 h 1275644"/>
                <a:gd name="connsiteX23" fmla="*/ 1298222 w 1873955"/>
                <a:gd name="connsiteY23" fmla="*/ 846666 h 1275644"/>
                <a:gd name="connsiteX24" fmla="*/ 1354666 w 1873955"/>
                <a:gd name="connsiteY24" fmla="*/ 857955 h 1275644"/>
                <a:gd name="connsiteX25" fmla="*/ 1444978 w 1873955"/>
                <a:gd name="connsiteY25" fmla="*/ 880533 h 1275644"/>
                <a:gd name="connsiteX26" fmla="*/ 1670755 w 1873955"/>
                <a:gd name="connsiteY26" fmla="*/ 869244 h 1275644"/>
                <a:gd name="connsiteX27" fmla="*/ 1704622 w 1873955"/>
                <a:gd name="connsiteY27" fmla="*/ 857955 h 1275644"/>
                <a:gd name="connsiteX28" fmla="*/ 1772355 w 1873955"/>
                <a:gd name="connsiteY28" fmla="*/ 812800 h 1275644"/>
                <a:gd name="connsiteX29" fmla="*/ 1806222 w 1873955"/>
                <a:gd name="connsiteY29" fmla="*/ 790222 h 1275644"/>
                <a:gd name="connsiteX30" fmla="*/ 1862666 w 1873955"/>
                <a:gd name="connsiteY30" fmla="*/ 688622 h 1275644"/>
                <a:gd name="connsiteX31" fmla="*/ 1873955 w 1873955"/>
                <a:gd name="connsiteY31" fmla="*/ 632177 h 1275644"/>
                <a:gd name="connsiteX32" fmla="*/ 1862666 w 1873955"/>
                <a:gd name="connsiteY32" fmla="*/ 383822 h 1275644"/>
                <a:gd name="connsiteX33" fmla="*/ 1806222 w 1873955"/>
                <a:gd name="connsiteY33" fmla="*/ 282222 h 1275644"/>
                <a:gd name="connsiteX34" fmla="*/ 1772355 w 1873955"/>
                <a:gd name="connsiteY34" fmla="*/ 270933 h 1275644"/>
                <a:gd name="connsiteX35" fmla="*/ 1738489 w 1873955"/>
                <a:gd name="connsiteY35" fmla="*/ 248355 h 1275644"/>
                <a:gd name="connsiteX36" fmla="*/ 1580444 w 1873955"/>
                <a:gd name="connsiteY36" fmla="*/ 225777 h 1275644"/>
                <a:gd name="connsiteX37" fmla="*/ 1377244 w 1873955"/>
                <a:gd name="connsiteY37" fmla="*/ 248355 h 1275644"/>
                <a:gd name="connsiteX38" fmla="*/ 1207911 w 1873955"/>
                <a:gd name="connsiteY38" fmla="*/ 282222 h 1275644"/>
                <a:gd name="connsiteX39" fmla="*/ 1174044 w 1873955"/>
                <a:gd name="connsiteY39" fmla="*/ 304800 h 1275644"/>
                <a:gd name="connsiteX40" fmla="*/ 1151466 w 1873955"/>
                <a:gd name="connsiteY40" fmla="*/ 338666 h 1275644"/>
                <a:gd name="connsiteX41" fmla="*/ 1117600 w 1873955"/>
                <a:gd name="connsiteY41" fmla="*/ 349955 h 1275644"/>
                <a:gd name="connsiteX42" fmla="*/ 1049866 w 1873955"/>
                <a:gd name="connsiteY42" fmla="*/ 395111 h 1275644"/>
                <a:gd name="connsiteX43" fmla="*/ 1004711 w 1873955"/>
                <a:gd name="connsiteY43" fmla="*/ 462844 h 1275644"/>
                <a:gd name="connsiteX44" fmla="*/ 982133 w 1873955"/>
                <a:gd name="connsiteY44" fmla="*/ 530577 h 1275644"/>
                <a:gd name="connsiteX45" fmla="*/ 970844 w 1873955"/>
                <a:gd name="connsiteY45" fmla="*/ 970844 h 1275644"/>
                <a:gd name="connsiteX46" fmla="*/ 993422 w 1873955"/>
                <a:gd name="connsiteY46" fmla="*/ 1004711 h 1275644"/>
                <a:gd name="connsiteX47" fmla="*/ 1061155 w 1873955"/>
                <a:gd name="connsiteY47" fmla="*/ 1027289 h 1275644"/>
                <a:gd name="connsiteX48" fmla="*/ 1083733 w 1873955"/>
                <a:gd name="connsiteY48" fmla="*/ 1061155 h 1275644"/>
                <a:gd name="connsiteX49" fmla="*/ 1117600 w 1873955"/>
                <a:gd name="connsiteY49" fmla="*/ 1072444 h 1275644"/>
                <a:gd name="connsiteX50" fmla="*/ 1128889 w 1873955"/>
                <a:gd name="connsiteY50" fmla="*/ 1106311 h 1275644"/>
                <a:gd name="connsiteX51" fmla="*/ 1151466 w 1873955"/>
                <a:gd name="connsiteY51" fmla="*/ 1151466 h 1275644"/>
                <a:gd name="connsiteX52" fmla="*/ 1140178 w 1873955"/>
                <a:gd name="connsiteY52" fmla="*/ 1253066 h 1275644"/>
                <a:gd name="connsiteX53" fmla="*/ 1072444 w 1873955"/>
                <a:gd name="connsiteY53" fmla="*/ 1275644 h 1275644"/>
                <a:gd name="connsiteX54" fmla="*/ 993422 w 1873955"/>
                <a:gd name="connsiteY54" fmla="*/ 1264355 h 1275644"/>
                <a:gd name="connsiteX55" fmla="*/ 959555 w 1873955"/>
                <a:gd name="connsiteY55" fmla="*/ 1253066 h 1275644"/>
                <a:gd name="connsiteX56" fmla="*/ 936978 w 1873955"/>
                <a:gd name="connsiteY56" fmla="*/ 1219200 h 1275644"/>
                <a:gd name="connsiteX57" fmla="*/ 925689 w 1873955"/>
                <a:gd name="connsiteY57" fmla="*/ 1185333 h 1275644"/>
                <a:gd name="connsiteX58" fmla="*/ 925689 w 1873955"/>
                <a:gd name="connsiteY58" fmla="*/ 1004711 h 1275644"/>
                <a:gd name="connsiteX59" fmla="*/ 959555 w 1873955"/>
                <a:gd name="connsiteY59" fmla="*/ 993422 h 1275644"/>
                <a:gd name="connsiteX60" fmla="*/ 1286933 w 1873955"/>
                <a:gd name="connsiteY60" fmla="*/ 1004711 h 1275644"/>
                <a:gd name="connsiteX61" fmla="*/ 1354666 w 1873955"/>
                <a:gd name="connsiteY61" fmla="*/ 1038577 h 1275644"/>
                <a:gd name="connsiteX62" fmla="*/ 1388533 w 1873955"/>
                <a:gd name="connsiteY62" fmla="*/ 1049866 h 1275644"/>
                <a:gd name="connsiteX63" fmla="*/ 1399822 w 1873955"/>
                <a:gd name="connsiteY63" fmla="*/ 1083733 h 1275644"/>
                <a:gd name="connsiteX64" fmla="*/ 1467555 w 1873955"/>
                <a:gd name="connsiteY64" fmla="*/ 1106311 h 1275644"/>
                <a:gd name="connsiteX65" fmla="*/ 1524000 w 1873955"/>
                <a:gd name="connsiteY65" fmla="*/ 1162755 h 1275644"/>
                <a:gd name="connsiteX66" fmla="*/ 1591733 w 1873955"/>
                <a:gd name="connsiteY66" fmla="*/ 1185333 h 1275644"/>
                <a:gd name="connsiteX67" fmla="*/ 1659466 w 1873955"/>
                <a:gd name="connsiteY67" fmla="*/ 1174044 h 1275644"/>
                <a:gd name="connsiteX68" fmla="*/ 1693333 w 1873955"/>
                <a:gd name="connsiteY68" fmla="*/ 1151466 h 127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73955" h="1275644">
                  <a:moveTo>
                    <a:pt x="0" y="0"/>
                  </a:moveTo>
                  <a:cubicBezTo>
                    <a:pt x="30104" y="30104"/>
                    <a:pt x="52233" y="71271"/>
                    <a:pt x="90311" y="90311"/>
                  </a:cubicBezTo>
                  <a:cubicBezTo>
                    <a:pt x="155184" y="122748"/>
                    <a:pt x="171970" y="129698"/>
                    <a:pt x="248355" y="180622"/>
                  </a:cubicBezTo>
                  <a:cubicBezTo>
                    <a:pt x="259644" y="188148"/>
                    <a:pt x="271799" y="194514"/>
                    <a:pt x="282222" y="203200"/>
                  </a:cubicBezTo>
                  <a:cubicBezTo>
                    <a:pt x="294487" y="213420"/>
                    <a:pt x="302805" y="228210"/>
                    <a:pt x="316089" y="237066"/>
                  </a:cubicBezTo>
                  <a:cubicBezTo>
                    <a:pt x="325990" y="243667"/>
                    <a:pt x="339312" y="243033"/>
                    <a:pt x="349955" y="248355"/>
                  </a:cubicBezTo>
                  <a:cubicBezTo>
                    <a:pt x="362090" y="254423"/>
                    <a:pt x="371351" y="265588"/>
                    <a:pt x="383822" y="270933"/>
                  </a:cubicBezTo>
                  <a:cubicBezTo>
                    <a:pt x="434461" y="292635"/>
                    <a:pt x="418907" y="271542"/>
                    <a:pt x="462844" y="293511"/>
                  </a:cubicBezTo>
                  <a:cubicBezTo>
                    <a:pt x="474979" y="299579"/>
                    <a:pt x="485422" y="308563"/>
                    <a:pt x="496711" y="316089"/>
                  </a:cubicBezTo>
                  <a:cubicBezTo>
                    <a:pt x="500474" y="327378"/>
                    <a:pt x="498317" y="343039"/>
                    <a:pt x="508000" y="349955"/>
                  </a:cubicBezTo>
                  <a:cubicBezTo>
                    <a:pt x="527366" y="363788"/>
                    <a:pt x="575733" y="372533"/>
                    <a:pt x="575733" y="372533"/>
                  </a:cubicBezTo>
                  <a:cubicBezTo>
                    <a:pt x="723313" y="483218"/>
                    <a:pt x="544422" y="341222"/>
                    <a:pt x="643466" y="440266"/>
                  </a:cubicBezTo>
                  <a:cubicBezTo>
                    <a:pt x="653060" y="449860"/>
                    <a:pt x="666293" y="454958"/>
                    <a:pt x="677333" y="462844"/>
                  </a:cubicBezTo>
                  <a:cubicBezTo>
                    <a:pt x="692643" y="473780"/>
                    <a:pt x="707179" y="485775"/>
                    <a:pt x="722489" y="496711"/>
                  </a:cubicBezTo>
                  <a:cubicBezTo>
                    <a:pt x="733529" y="504597"/>
                    <a:pt x="745932" y="510603"/>
                    <a:pt x="756355" y="519289"/>
                  </a:cubicBezTo>
                  <a:cubicBezTo>
                    <a:pt x="867312" y="611753"/>
                    <a:pt x="724005" y="498225"/>
                    <a:pt x="812800" y="587022"/>
                  </a:cubicBezTo>
                  <a:cubicBezTo>
                    <a:pt x="839918" y="614140"/>
                    <a:pt x="848398" y="607117"/>
                    <a:pt x="880533" y="620889"/>
                  </a:cubicBezTo>
                  <a:cubicBezTo>
                    <a:pt x="978186" y="662739"/>
                    <a:pt x="880130" y="628279"/>
                    <a:pt x="959555" y="654755"/>
                  </a:cubicBezTo>
                  <a:cubicBezTo>
                    <a:pt x="963318" y="666044"/>
                    <a:pt x="962430" y="680208"/>
                    <a:pt x="970844" y="688622"/>
                  </a:cubicBezTo>
                  <a:cubicBezTo>
                    <a:pt x="979258" y="697036"/>
                    <a:pt x="994068" y="694589"/>
                    <a:pt x="1004711" y="699911"/>
                  </a:cubicBezTo>
                  <a:cubicBezTo>
                    <a:pt x="1082226" y="738668"/>
                    <a:pt x="986125" y="711999"/>
                    <a:pt x="1095022" y="733777"/>
                  </a:cubicBezTo>
                  <a:cubicBezTo>
                    <a:pt x="1110074" y="741303"/>
                    <a:pt x="1126484" y="746573"/>
                    <a:pt x="1140178" y="756355"/>
                  </a:cubicBezTo>
                  <a:cubicBezTo>
                    <a:pt x="1153169" y="765634"/>
                    <a:pt x="1160575" y="781651"/>
                    <a:pt x="1174044" y="790222"/>
                  </a:cubicBezTo>
                  <a:cubicBezTo>
                    <a:pt x="1199228" y="806248"/>
                    <a:pt x="1259215" y="836914"/>
                    <a:pt x="1298222" y="846666"/>
                  </a:cubicBezTo>
                  <a:cubicBezTo>
                    <a:pt x="1316836" y="851320"/>
                    <a:pt x="1335970" y="853641"/>
                    <a:pt x="1354666" y="857955"/>
                  </a:cubicBezTo>
                  <a:cubicBezTo>
                    <a:pt x="1384902" y="864933"/>
                    <a:pt x="1444978" y="880533"/>
                    <a:pt x="1444978" y="880533"/>
                  </a:cubicBezTo>
                  <a:cubicBezTo>
                    <a:pt x="1520237" y="876770"/>
                    <a:pt x="1595685" y="875772"/>
                    <a:pt x="1670755" y="869244"/>
                  </a:cubicBezTo>
                  <a:cubicBezTo>
                    <a:pt x="1682610" y="868213"/>
                    <a:pt x="1694220" y="863734"/>
                    <a:pt x="1704622" y="857955"/>
                  </a:cubicBezTo>
                  <a:cubicBezTo>
                    <a:pt x="1728342" y="844777"/>
                    <a:pt x="1749777" y="827852"/>
                    <a:pt x="1772355" y="812800"/>
                  </a:cubicBezTo>
                  <a:lnTo>
                    <a:pt x="1806222" y="790222"/>
                  </a:lnTo>
                  <a:cubicBezTo>
                    <a:pt x="1839859" y="739767"/>
                    <a:pt x="1850744" y="736313"/>
                    <a:pt x="1862666" y="688622"/>
                  </a:cubicBezTo>
                  <a:cubicBezTo>
                    <a:pt x="1867319" y="670007"/>
                    <a:pt x="1870192" y="650992"/>
                    <a:pt x="1873955" y="632177"/>
                  </a:cubicBezTo>
                  <a:cubicBezTo>
                    <a:pt x="1870192" y="549392"/>
                    <a:pt x="1869274" y="466429"/>
                    <a:pt x="1862666" y="383822"/>
                  </a:cubicBezTo>
                  <a:cubicBezTo>
                    <a:pt x="1860487" y="356588"/>
                    <a:pt x="1817640" y="286028"/>
                    <a:pt x="1806222" y="282222"/>
                  </a:cubicBezTo>
                  <a:lnTo>
                    <a:pt x="1772355" y="270933"/>
                  </a:lnTo>
                  <a:cubicBezTo>
                    <a:pt x="1761066" y="263407"/>
                    <a:pt x="1750624" y="254423"/>
                    <a:pt x="1738489" y="248355"/>
                  </a:cubicBezTo>
                  <a:cubicBezTo>
                    <a:pt x="1695054" y="226637"/>
                    <a:pt x="1612167" y="228661"/>
                    <a:pt x="1580444" y="225777"/>
                  </a:cubicBezTo>
                  <a:cubicBezTo>
                    <a:pt x="1512711" y="233303"/>
                    <a:pt x="1443359" y="231826"/>
                    <a:pt x="1377244" y="248355"/>
                  </a:cubicBezTo>
                  <a:cubicBezTo>
                    <a:pt x="1261119" y="277386"/>
                    <a:pt x="1317651" y="266545"/>
                    <a:pt x="1207911" y="282222"/>
                  </a:cubicBezTo>
                  <a:cubicBezTo>
                    <a:pt x="1196622" y="289748"/>
                    <a:pt x="1183638" y="295206"/>
                    <a:pt x="1174044" y="304800"/>
                  </a:cubicBezTo>
                  <a:cubicBezTo>
                    <a:pt x="1164450" y="314394"/>
                    <a:pt x="1162060" y="330191"/>
                    <a:pt x="1151466" y="338666"/>
                  </a:cubicBezTo>
                  <a:cubicBezTo>
                    <a:pt x="1142174" y="346099"/>
                    <a:pt x="1128002" y="344176"/>
                    <a:pt x="1117600" y="349955"/>
                  </a:cubicBezTo>
                  <a:cubicBezTo>
                    <a:pt x="1093879" y="363133"/>
                    <a:pt x="1049866" y="395111"/>
                    <a:pt x="1049866" y="395111"/>
                  </a:cubicBezTo>
                  <a:cubicBezTo>
                    <a:pt x="1012525" y="507142"/>
                    <a:pt x="1075174" y="336012"/>
                    <a:pt x="1004711" y="462844"/>
                  </a:cubicBezTo>
                  <a:cubicBezTo>
                    <a:pt x="993153" y="483648"/>
                    <a:pt x="982133" y="530577"/>
                    <a:pt x="982133" y="530577"/>
                  </a:cubicBezTo>
                  <a:cubicBezTo>
                    <a:pt x="960390" y="726258"/>
                    <a:pt x="945202" y="765708"/>
                    <a:pt x="970844" y="970844"/>
                  </a:cubicBezTo>
                  <a:cubicBezTo>
                    <a:pt x="972527" y="984307"/>
                    <a:pt x="981917" y="997520"/>
                    <a:pt x="993422" y="1004711"/>
                  </a:cubicBezTo>
                  <a:cubicBezTo>
                    <a:pt x="1013603" y="1017325"/>
                    <a:pt x="1061155" y="1027289"/>
                    <a:pt x="1061155" y="1027289"/>
                  </a:cubicBezTo>
                  <a:cubicBezTo>
                    <a:pt x="1068681" y="1038578"/>
                    <a:pt x="1073139" y="1052680"/>
                    <a:pt x="1083733" y="1061155"/>
                  </a:cubicBezTo>
                  <a:cubicBezTo>
                    <a:pt x="1093025" y="1068589"/>
                    <a:pt x="1109186" y="1064030"/>
                    <a:pt x="1117600" y="1072444"/>
                  </a:cubicBezTo>
                  <a:cubicBezTo>
                    <a:pt x="1126014" y="1080858"/>
                    <a:pt x="1124202" y="1095373"/>
                    <a:pt x="1128889" y="1106311"/>
                  </a:cubicBezTo>
                  <a:cubicBezTo>
                    <a:pt x="1135518" y="1121779"/>
                    <a:pt x="1143940" y="1136414"/>
                    <a:pt x="1151466" y="1151466"/>
                  </a:cubicBezTo>
                  <a:cubicBezTo>
                    <a:pt x="1147703" y="1185333"/>
                    <a:pt x="1158472" y="1224318"/>
                    <a:pt x="1140178" y="1253066"/>
                  </a:cubicBezTo>
                  <a:cubicBezTo>
                    <a:pt x="1127401" y="1273145"/>
                    <a:pt x="1072444" y="1275644"/>
                    <a:pt x="1072444" y="1275644"/>
                  </a:cubicBezTo>
                  <a:cubicBezTo>
                    <a:pt x="1046103" y="1271881"/>
                    <a:pt x="1019513" y="1269573"/>
                    <a:pt x="993422" y="1264355"/>
                  </a:cubicBezTo>
                  <a:cubicBezTo>
                    <a:pt x="981753" y="1262021"/>
                    <a:pt x="968847" y="1260500"/>
                    <a:pt x="959555" y="1253066"/>
                  </a:cubicBezTo>
                  <a:cubicBezTo>
                    <a:pt x="948961" y="1244591"/>
                    <a:pt x="943045" y="1231335"/>
                    <a:pt x="936978" y="1219200"/>
                  </a:cubicBezTo>
                  <a:cubicBezTo>
                    <a:pt x="931656" y="1208557"/>
                    <a:pt x="929452" y="1196622"/>
                    <a:pt x="925689" y="1185333"/>
                  </a:cubicBezTo>
                  <a:cubicBezTo>
                    <a:pt x="917182" y="1125787"/>
                    <a:pt x="901727" y="1064616"/>
                    <a:pt x="925689" y="1004711"/>
                  </a:cubicBezTo>
                  <a:cubicBezTo>
                    <a:pt x="930108" y="993663"/>
                    <a:pt x="948266" y="997185"/>
                    <a:pt x="959555" y="993422"/>
                  </a:cubicBezTo>
                  <a:cubicBezTo>
                    <a:pt x="1068681" y="997185"/>
                    <a:pt x="1177955" y="997900"/>
                    <a:pt x="1286933" y="1004711"/>
                  </a:cubicBezTo>
                  <a:cubicBezTo>
                    <a:pt x="1319361" y="1006738"/>
                    <a:pt x="1327214" y="1024851"/>
                    <a:pt x="1354666" y="1038577"/>
                  </a:cubicBezTo>
                  <a:cubicBezTo>
                    <a:pt x="1365309" y="1043899"/>
                    <a:pt x="1377244" y="1046103"/>
                    <a:pt x="1388533" y="1049866"/>
                  </a:cubicBezTo>
                  <a:cubicBezTo>
                    <a:pt x="1392296" y="1061155"/>
                    <a:pt x="1390139" y="1076816"/>
                    <a:pt x="1399822" y="1083733"/>
                  </a:cubicBezTo>
                  <a:cubicBezTo>
                    <a:pt x="1419188" y="1097566"/>
                    <a:pt x="1467555" y="1106311"/>
                    <a:pt x="1467555" y="1106311"/>
                  </a:cubicBezTo>
                  <a:cubicBezTo>
                    <a:pt x="1488153" y="1137207"/>
                    <a:pt x="1488351" y="1146911"/>
                    <a:pt x="1524000" y="1162755"/>
                  </a:cubicBezTo>
                  <a:cubicBezTo>
                    <a:pt x="1545748" y="1172421"/>
                    <a:pt x="1591733" y="1185333"/>
                    <a:pt x="1591733" y="1185333"/>
                  </a:cubicBezTo>
                  <a:cubicBezTo>
                    <a:pt x="1614311" y="1181570"/>
                    <a:pt x="1637752" y="1181282"/>
                    <a:pt x="1659466" y="1174044"/>
                  </a:cubicBezTo>
                  <a:cubicBezTo>
                    <a:pt x="1672337" y="1169753"/>
                    <a:pt x="1693333" y="1151466"/>
                    <a:pt x="1693333" y="1151466"/>
                  </a:cubicBezTo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508978" y="4334933"/>
              <a:ext cx="891822" cy="1885245"/>
            </a:xfrm>
            <a:custGeom>
              <a:avLst/>
              <a:gdLst>
                <a:gd name="connsiteX0" fmla="*/ 0 w 891822"/>
                <a:gd name="connsiteY0" fmla="*/ 0 h 1885245"/>
                <a:gd name="connsiteX1" fmla="*/ 293511 w 891822"/>
                <a:gd name="connsiteY1" fmla="*/ 90311 h 1885245"/>
                <a:gd name="connsiteX2" fmla="*/ 846666 w 891822"/>
                <a:gd name="connsiteY2" fmla="*/ 519289 h 1885245"/>
                <a:gd name="connsiteX3" fmla="*/ 891822 w 891822"/>
                <a:gd name="connsiteY3" fmla="*/ 1885245 h 1885245"/>
                <a:gd name="connsiteX4" fmla="*/ 45155 w 891822"/>
                <a:gd name="connsiteY4" fmla="*/ 1851378 h 1885245"/>
                <a:gd name="connsiteX5" fmla="*/ 0 w 891822"/>
                <a:gd name="connsiteY5" fmla="*/ 0 h 188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1822" h="1885245">
                  <a:moveTo>
                    <a:pt x="0" y="0"/>
                  </a:moveTo>
                  <a:lnTo>
                    <a:pt x="293511" y="90311"/>
                  </a:lnTo>
                  <a:lnTo>
                    <a:pt x="846666" y="519289"/>
                  </a:lnTo>
                  <a:lnTo>
                    <a:pt x="891822" y="1885245"/>
                  </a:lnTo>
                  <a:lnTo>
                    <a:pt x="45155" y="1851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389511" y="4809067"/>
              <a:ext cx="2404532" cy="1399822"/>
            </a:xfrm>
            <a:custGeom>
              <a:avLst/>
              <a:gdLst>
                <a:gd name="connsiteX0" fmla="*/ 0 w 2336800"/>
                <a:gd name="connsiteY0" fmla="*/ 56444 h 1399822"/>
                <a:gd name="connsiteX1" fmla="*/ 22578 w 2336800"/>
                <a:gd name="connsiteY1" fmla="*/ 1388533 h 1399822"/>
                <a:gd name="connsiteX2" fmla="*/ 2336800 w 2336800"/>
                <a:gd name="connsiteY2" fmla="*/ 1399822 h 1399822"/>
                <a:gd name="connsiteX3" fmla="*/ 2291645 w 2336800"/>
                <a:gd name="connsiteY3" fmla="*/ 0 h 1399822"/>
                <a:gd name="connsiteX4" fmla="*/ 2167467 w 2336800"/>
                <a:gd name="connsiteY4" fmla="*/ 22577 h 1399822"/>
                <a:gd name="connsiteX5" fmla="*/ 1704622 w 2336800"/>
                <a:gd name="connsiteY5" fmla="*/ 383822 h 1399822"/>
                <a:gd name="connsiteX6" fmla="*/ 1298222 w 2336800"/>
                <a:gd name="connsiteY6" fmla="*/ 711200 h 1399822"/>
                <a:gd name="connsiteX7" fmla="*/ 1016000 w 2336800"/>
                <a:gd name="connsiteY7" fmla="*/ 835377 h 1399822"/>
                <a:gd name="connsiteX8" fmla="*/ 643467 w 2336800"/>
                <a:gd name="connsiteY8" fmla="*/ 699911 h 1399822"/>
                <a:gd name="connsiteX9" fmla="*/ 0 w 2336800"/>
                <a:gd name="connsiteY9" fmla="*/ 56444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6800" h="1399822">
                  <a:moveTo>
                    <a:pt x="0" y="56444"/>
                  </a:moveTo>
                  <a:lnTo>
                    <a:pt x="22578" y="1388533"/>
                  </a:lnTo>
                  <a:lnTo>
                    <a:pt x="2336800" y="1399822"/>
                  </a:lnTo>
                  <a:lnTo>
                    <a:pt x="2291645" y="0"/>
                  </a:lnTo>
                  <a:lnTo>
                    <a:pt x="2167467" y="22577"/>
                  </a:lnTo>
                  <a:lnTo>
                    <a:pt x="1704622" y="383822"/>
                  </a:lnTo>
                  <a:lnTo>
                    <a:pt x="1298222" y="711200"/>
                  </a:lnTo>
                  <a:lnTo>
                    <a:pt x="1016000" y="835377"/>
                  </a:lnTo>
                  <a:lnTo>
                    <a:pt x="643467" y="699911"/>
                  </a:lnTo>
                  <a:lnTo>
                    <a:pt x="0" y="56444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737600" y="4809067"/>
              <a:ext cx="1907822" cy="1399822"/>
            </a:xfrm>
            <a:custGeom>
              <a:avLst/>
              <a:gdLst>
                <a:gd name="connsiteX0" fmla="*/ 0 w 1907822"/>
                <a:gd name="connsiteY0" fmla="*/ 0 h 1399822"/>
                <a:gd name="connsiteX1" fmla="*/ 11289 w 1907822"/>
                <a:gd name="connsiteY1" fmla="*/ 1399822 h 1399822"/>
                <a:gd name="connsiteX2" fmla="*/ 1907822 w 1907822"/>
                <a:gd name="connsiteY2" fmla="*/ 1399822 h 1399822"/>
                <a:gd name="connsiteX3" fmla="*/ 1907822 w 1907822"/>
                <a:gd name="connsiteY3" fmla="*/ 1196622 h 1399822"/>
                <a:gd name="connsiteX4" fmla="*/ 936978 w 1907822"/>
                <a:gd name="connsiteY4" fmla="*/ 824089 h 1399822"/>
                <a:gd name="connsiteX5" fmla="*/ 711200 w 1907822"/>
                <a:gd name="connsiteY5" fmla="*/ 677333 h 1399822"/>
                <a:gd name="connsiteX6" fmla="*/ 293511 w 1907822"/>
                <a:gd name="connsiteY6" fmla="*/ 191911 h 1399822"/>
                <a:gd name="connsiteX7" fmla="*/ 0 w 1907822"/>
                <a:gd name="connsiteY7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7822" h="1399822">
                  <a:moveTo>
                    <a:pt x="0" y="0"/>
                  </a:moveTo>
                  <a:lnTo>
                    <a:pt x="11289" y="1399822"/>
                  </a:lnTo>
                  <a:lnTo>
                    <a:pt x="1907822" y="1399822"/>
                  </a:lnTo>
                  <a:lnTo>
                    <a:pt x="1907822" y="1196622"/>
                  </a:lnTo>
                  <a:lnTo>
                    <a:pt x="936978" y="824089"/>
                  </a:lnTo>
                  <a:lnTo>
                    <a:pt x="711200" y="677333"/>
                  </a:lnTo>
                  <a:lnTo>
                    <a:pt x="293511" y="191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625598" y="824089"/>
              <a:ext cx="620889" cy="5396089"/>
            </a:xfrm>
            <a:custGeom>
              <a:avLst/>
              <a:gdLst>
                <a:gd name="connsiteX0" fmla="*/ 33867 w 620889"/>
                <a:gd name="connsiteY0" fmla="*/ 0 h 5396089"/>
                <a:gd name="connsiteX1" fmla="*/ 270933 w 620889"/>
                <a:gd name="connsiteY1" fmla="*/ 2167466 h 5396089"/>
                <a:gd name="connsiteX2" fmla="*/ 587022 w 620889"/>
                <a:gd name="connsiteY2" fmla="*/ 3544711 h 5396089"/>
                <a:gd name="connsiteX3" fmla="*/ 620889 w 620889"/>
                <a:gd name="connsiteY3" fmla="*/ 5396089 h 5396089"/>
                <a:gd name="connsiteX4" fmla="*/ 0 w 620889"/>
                <a:gd name="connsiteY4" fmla="*/ 5362222 h 5396089"/>
                <a:gd name="connsiteX5" fmla="*/ 33867 w 620889"/>
                <a:gd name="connsiteY5" fmla="*/ 0 h 539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0889" h="5396089">
                  <a:moveTo>
                    <a:pt x="33867" y="0"/>
                  </a:moveTo>
                  <a:lnTo>
                    <a:pt x="270933" y="2167466"/>
                  </a:lnTo>
                  <a:lnTo>
                    <a:pt x="587022" y="3544711"/>
                  </a:lnTo>
                  <a:lnTo>
                    <a:pt x="620889" y="5396089"/>
                  </a:lnTo>
                  <a:lnTo>
                    <a:pt x="0" y="5362222"/>
                  </a:lnTo>
                  <a:lnTo>
                    <a:pt x="33867" y="0"/>
                  </a:ln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2800" dirty="0" smtClean="0">
                  <a:solidFill>
                    <a:schemeClr val="tx1"/>
                  </a:solidFill>
                </a:rPr>
                <a:t>D1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 rot="16200000">
            <a:off x="-1080532" y="2462635"/>
            <a:ext cx="4323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Encounter Prob.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3778" y="5990946"/>
            <a:ext cx="647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Distance [bead]</a:t>
            </a:r>
            <a:endParaRPr lang="en-US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645" y="347316"/>
            <a:ext cx="6626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D1- chain encounter prob.</a:t>
            </a:r>
            <a:br>
              <a:rPr lang="en-US" sz="4000" dirty="0" smtClean="0"/>
            </a:br>
            <a:r>
              <a:rPr lang="en-US" sz="4000" dirty="0" smtClean="0"/>
              <a:t>D2- ring encounter Prob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1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8" idx="0"/>
            <a:endCxn id="16" idx="4"/>
          </p:cNvCxnSpPr>
          <p:nvPr/>
        </p:nvCxnSpPr>
        <p:spPr>
          <a:xfrm flipV="1">
            <a:off x="3739189" y="794141"/>
            <a:ext cx="538799" cy="11143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0373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7269">
            <a:off x="5872310" y="2904270"/>
            <a:ext cx="1133931" cy="12124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92105" y="2385366"/>
            <a:ext cx="294345" cy="21794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893" y="17381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5279" y="48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426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1682046" y="576616"/>
            <a:ext cx="7391450" cy="4947783"/>
          </a:xfrm>
          <a:custGeom>
            <a:avLst/>
            <a:gdLst>
              <a:gd name="connsiteX0" fmla="*/ 0 w 7476541"/>
              <a:gd name="connsiteY0" fmla="*/ 4489182 h 5016986"/>
              <a:gd name="connsiteX1" fmla="*/ 3943927 w 7476541"/>
              <a:gd name="connsiteY1" fmla="*/ 4766273 h 5016986"/>
              <a:gd name="connsiteX2" fmla="*/ 7472218 w 7476541"/>
              <a:gd name="connsiteY2" fmla="*/ 1339582 h 5016986"/>
              <a:gd name="connsiteX3" fmla="*/ 4608946 w 7476541"/>
              <a:gd name="connsiteY3" fmla="*/ 309 h 5016986"/>
              <a:gd name="connsiteX4" fmla="*/ 1921164 w 7476541"/>
              <a:gd name="connsiteY4" fmla="*/ 1431945 h 5016986"/>
              <a:gd name="connsiteX5" fmla="*/ 3971636 w 7476541"/>
              <a:gd name="connsiteY5" fmla="*/ 4803218 h 501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6541" h="5016986">
                <a:moveTo>
                  <a:pt x="0" y="4489182"/>
                </a:moveTo>
                <a:cubicBezTo>
                  <a:pt x="1349278" y="4890194"/>
                  <a:pt x="2698557" y="5291206"/>
                  <a:pt x="3943927" y="4766273"/>
                </a:cubicBezTo>
                <a:cubicBezTo>
                  <a:pt x="5189297" y="4241340"/>
                  <a:pt x="7361382" y="2133909"/>
                  <a:pt x="7472218" y="1339582"/>
                </a:cubicBezTo>
                <a:cubicBezTo>
                  <a:pt x="7583054" y="545255"/>
                  <a:pt x="5534122" y="-15085"/>
                  <a:pt x="4608946" y="309"/>
                </a:cubicBezTo>
                <a:cubicBezTo>
                  <a:pt x="3683770" y="15703"/>
                  <a:pt x="2027382" y="631460"/>
                  <a:pt x="1921164" y="1431945"/>
                </a:cubicBezTo>
                <a:cubicBezTo>
                  <a:pt x="1814946" y="2232430"/>
                  <a:pt x="2893291" y="3517824"/>
                  <a:pt x="3971636" y="4803218"/>
                </a:cubicBezTo>
              </a:path>
            </a:pathLst>
          </a:custGeom>
          <a:noFill/>
          <a:ln w="57150"/>
          <a:scene3d>
            <a:camera prst="orthographicFront"/>
            <a:lightRig rig="threePt" dir="t"/>
          </a:scene3d>
          <a:sp3d>
            <a:bevelT w="69850" h="165100"/>
            <a:bevelB w="8255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25185" y="327402"/>
            <a:ext cx="7603133" cy="5377595"/>
            <a:chOff x="1744637" y="1165225"/>
            <a:chExt cx="4178643" cy="2877439"/>
          </a:xfrm>
        </p:grpSpPr>
        <p:sp>
          <p:nvSpPr>
            <p:cNvPr id="6" name="Oval 5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4637" y="35871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68019" y="370137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85013" y="3785828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26181" y="385010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25491" y="387375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44024" y="38688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31247" y="381925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2187" y="3478245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44024" y="31642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71594" y="1213686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840061" y="3738892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34076" y="4289928"/>
            <a:ext cx="27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476571" y="5341676"/>
            <a:ext cx="101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3079865" y="4380667"/>
            <a:ext cx="201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r>
              <a:rPr lang="en-US" sz="3600" dirty="0" smtClean="0"/>
              <a:t> + </a:t>
            </a:r>
            <a:r>
              <a:rPr lang="en-US" sz="3600" dirty="0" err="1" smtClean="0"/>
              <a:t>N_r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2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167468" y="1038578"/>
            <a:ext cx="8128000" cy="5125155"/>
          </a:xfrm>
          <a:custGeom>
            <a:avLst/>
            <a:gdLst>
              <a:gd name="connsiteX0" fmla="*/ 0 w 6276663"/>
              <a:gd name="connsiteY0" fmla="*/ 1676827 h 4679672"/>
              <a:gd name="connsiteX1" fmla="*/ 22578 w 6276663"/>
              <a:gd name="connsiteY1" fmla="*/ 2060649 h 4679672"/>
              <a:gd name="connsiteX2" fmla="*/ 45156 w 6276663"/>
              <a:gd name="connsiteY2" fmla="*/ 2128383 h 4679672"/>
              <a:gd name="connsiteX3" fmla="*/ 79023 w 6276663"/>
              <a:gd name="connsiteY3" fmla="*/ 2173538 h 4679672"/>
              <a:gd name="connsiteX4" fmla="*/ 90312 w 6276663"/>
              <a:gd name="connsiteY4" fmla="*/ 2207405 h 4679672"/>
              <a:gd name="connsiteX5" fmla="*/ 282223 w 6276663"/>
              <a:gd name="connsiteY5" fmla="*/ 2399316 h 4679672"/>
              <a:gd name="connsiteX6" fmla="*/ 474134 w 6276663"/>
              <a:gd name="connsiteY6" fmla="*/ 2568649 h 4679672"/>
              <a:gd name="connsiteX7" fmla="*/ 598312 w 6276663"/>
              <a:gd name="connsiteY7" fmla="*/ 2625094 h 4679672"/>
              <a:gd name="connsiteX8" fmla="*/ 745067 w 6276663"/>
              <a:gd name="connsiteY8" fmla="*/ 2692827 h 4679672"/>
              <a:gd name="connsiteX9" fmla="*/ 880534 w 6276663"/>
              <a:gd name="connsiteY9" fmla="*/ 2704116 h 4679672"/>
              <a:gd name="connsiteX10" fmla="*/ 948267 w 6276663"/>
              <a:gd name="connsiteY10" fmla="*/ 2726694 h 4679672"/>
              <a:gd name="connsiteX11" fmla="*/ 1275645 w 6276663"/>
              <a:gd name="connsiteY11" fmla="*/ 2749272 h 4679672"/>
              <a:gd name="connsiteX12" fmla="*/ 1659467 w 6276663"/>
              <a:gd name="connsiteY12" fmla="*/ 2726694 h 4679672"/>
              <a:gd name="connsiteX13" fmla="*/ 1772356 w 6276663"/>
              <a:gd name="connsiteY13" fmla="*/ 2658961 h 4679672"/>
              <a:gd name="connsiteX14" fmla="*/ 1851378 w 6276663"/>
              <a:gd name="connsiteY14" fmla="*/ 2602516 h 4679672"/>
              <a:gd name="connsiteX15" fmla="*/ 1952978 w 6276663"/>
              <a:gd name="connsiteY15" fmla="*/ 2500916 h 4679672"/>
              <a:gd name="connsiteX16" fmla="*/ 2009423 w 6276663"/>
              <a:gd name="connsiteY16" fmla="*/ 2433183 h 4679672"/>
              <a:gd name="connsiteX17" fmla="*/ 2032000 w 6276663"/>
              <a:gd name="connsiteY17" fmla="*/ 2388027 h 4679672"/>
              <a:gd name="connsiteX18" fmla="*/ 2065867 w 6276663"/>
              <a:gd name="connsiteY18" fmla="*/ 2342872 h 4679672"/>
              <a:gd name="connsiteX19" fmla="*/ 2088445 w 6276663"/>
              <a:gd name="connsiteY19" fmla="*/ 2286427 h 4679672"/>
              <a:gd name="connsiteX20" fmla="*/ 2156178 w 6276663"/>
              <a:gd name="connsiteY20" fmla="*/ 2173538 h 4679672"/>
              <a:gd name="connsiteX21" fmla="*/ 2235200 w 6276663"/>
              <a:gd name="connsiteY21" fmla="*/ 2038072 h 4679672"/>
              <a:gd name="connsiteX22" fmla="*/ 2269067 w 6276663"/>
              <a:gd name="connsiteY22" fmla="*/ 1970338 h 4679672"/>
              <a:gd name="connsiteX23" fmla="*/ 2325512 w 6276663"/>
              <a:gd name="connsiteY23" fmla="*/ 1913894 h 4679672"/>
              <a:gd name="connsiteX24" fmla="*/ 2370667 w 6276663"/>
              <a:gd name="connsiteY24" fmla="*/ 1834872 h 4679672"/>
              <a:gd name="connsiteX25" fmla="*/ 2506134 w 6276663"/>
              <a:gd name="connsiteY25" fmla="*/ 1676827 h 4679672"/>
              <a:gd name="connsiteX26" fmla="*/ 2585156 w 6276663"/>
              <a:gd name="connsiteY26" fmla="*/ 1507494 h 4679672"/>
              <a:gd name="connsiteX27" fmla="*/ 2698045 w 6276663"/>
              <a:gd name="connsiteY27" fmla="*/ 1326872 h 4679672"/>
              <a:gd name="connsiteX28" fmla="*/ 2731912 w 6276663"/>
              <a:gd name="connsiteY28" fmla="*/ 1225272 h 4679672"/>
              <a:gd name="connsiteX29" fmla="*/ 2788356 w 6276663"/>
              <a:gd name="connsiteY29" fmla="*/ 1134961 h 4679672"/>
              <a:gd name="connsiteX30" fmla="*/ 2833512 w 6276663"/>
              <a:gd name="connsiteY30" fmla="*/ 1044649 h 4679672"/>
              <a:gd name="connsiteX31" fmla="*/ 2935112 w 6276663"/>
              <a:gd name="connsiteY31" fmla="*/ 852738 h 4679672"/>
              <a:gd name="connsiteX32" fmla="*/ 2968978 w 6276663"/>
              <a:gd name="connsiteY32" fmla="*/ 785005 h 4679672"/>
              <a:gd name="connsiteX33" fmla="*/ 3127023 w 6276663"/>
              <a:gd name="connsiteY33" fmla="*/ 536649 h 4679672"/>
              <a:gd name="connsiteX34" fmla="*/ 3194756 w 6276663"/>
              <a:gd name="connsiteY34" fmla="*/ 480205 h 4679672"/>
              <a:gd name="connsiteX35" fmla="*/ 3262489 w 6276663"/>
              <a:gd name="connsiteY35" fmla="*/ 412472 h 4679672"/>
              <a:gd name="connsiteX36" fmla="*/ 3375378 w 6276663"/>
              <a:gd name="connsiteY36" fmla="*/ 288294 h 4679672"/>
              <a:gd name="connsiteX37" fmla="*/ 3431823 w 6276663"/>
              <a:gd name="connsiteY37" fmla="*/ 254427 h 4679672"/>
              <a:gd name="connsiteX38" fmla="*/ 3499556 w 6276663"/>
              <a:gd name="connsiteY38" fmla="*/ 197983 h 4679672"/>
              <a:gd name="connsiteX39" fmla="*/ 3635023 w 6276663"/>
              <a:gd name="connsiteY39" fmla="*/ 118961 h 4679672"/>
              <a:gd name="connsiteX40" fmla="*/ 3702756 w 6276663"/>
              <a:gd name="connsiteY40" fmla="*/ 73805 h 4679672"/>
              <a:gd name="connsiteX41" fmla="*/ 3770489 w 6276663"/>
              <a:gd name="connsiteY41" fmla="*/ 62516 h 4679672"/>
              <a:gd name="connsiteX42" fmla="*/ 3860800 w 6276663"/>
              <a:gd name="connsiteY42" fmla="*/ 28649 h 4679672"/>
              <a:gd name="connsiteX43" fmla="*/ 4718756 w 6276663"/>
              <a:gd name="connsiteY43" fmla="*/ 17361 h 4679672"/>
              <a:gd name="connsiteX44" fmla="*/ 5023556 w 6276663"/>
              <a:gd name="connsiteY44" fmla="*/ 39938 h 4679672"/>
              <a:gd name="connsiteX45" fmla="*/ 5170312 w 6276663"/>
              <a:gd name="connsiteY45" fmla="*/ 62516 h 4679672"/>
              <a:gd name="connsiteX46" fmla="*/ 5317067 w 6276663"/>
              <a:gd name="connsiteY46" fmla="*/ 73805 h 4679672"/>
              <a:gd name="connsiteX47" fmla="*/ 5452534 w 6276663"/>
              <a:gd name="connsiteY47" fmla="*/ 130249 h 4679672"/>
              <a:gd name="connsiteX48" fmla="*/ 5689600 w 6276663"/>
              <a:gd name="connsiteY48" fmla="*/ 220561 h 4679672"/>
              <a:gd name="connsiteX49" fmla="*/ 5757334 w 6276663"/>
              <a:gd name="connsiteY49" fmla="*/ 277005 h 4679672"/>
              <a:gd name="connsiteX50" fmla="*/ 6118578 w 6276663"/>
              <a:gd name="connsiteY50" fmla="*/ 739849 h 4679672"/>
              <a:gd name="connsiteX51" fmla="*/ 6186312 w 6276663"/>
              <a:gd name="connsiteY51" fmla="*/ 1044649 h 4679672"/>
              <a:gd name="connsiteX52" fmla="*/ 6242756 w 6276663"/>
              <a:gd name="connsiteY52" fmla="*/ 1270427 h 4679672"/>
              <a:gd name="connsiteX53" fmla="*/ 6276623 w 6276663"/>
              <a:gd name="connsiteY53" fmla="*/ 1733272 h 4679672"/>
              <a:gd name="connsiteX54" fmla="*/ 6254045 w 6276663"/>
              <a:gd name="connsiteY54" fmla="*/ 2105805 h 4679672"/>
              <a:gd name="connsiteX55" fmla="*/ 6050845 w 6276663"/>
              <a:gd name="connsiteY55" fmla="*/ 2489627 h 4679672"/>
              <a:gd name="connsiteX56" fmla="*/ 6016978 w 6276663"/>
              <a:gd name="connsiteY56" fmla="*/ 2557361 h 4679672"/>
              <a:gd name="connsiteX57" fmla="*/ 5949245 w 6276663"/>
              <a:gd name="connsiteY57" fmla="*/ 2602516 h 4679672"/>
              <a:gd name="connsiteX58" fmla="*/ 5746045 w 6276663"/>
              <a:gd name="connsiteY58" fmla="*/ 2828294 h 4679672"/>
              <a:gd name="connsiteX59" fmla="*/ 5633156 w 6276663"/>
              <a:gd name="connsiteY59" fmla="*/ 2941183 h 4679672"/>
              <a:gd name="connsiteX60" fmla="*/ 5542845 w 6276663"/>
              <a:gd name="connsiteY60" fmla="*/ 2975049 h 4679672"/>
              <a:gd name="connsiteX61" fmla="*/ 5283200 w 6276663"/>
              <a:gd name="connsiteY61" fmla="*/ 2986338 h 4679672"/>
              <a:gd name="connsiteX62" fmla="*/ 5204178 w 6276663"/>
              <a:gd name="connsiteY62" fmla="*/ 2997627 h 4679672"/>
              <a:gd name="connsiteX63" fmla="*/ 5080000 w 6276663"/>
              <a:gd name="connsiteY63" fmla="*/ 3042783 h 4679672"/>
              <a:gd name="connsiteX64" fmla="*/ 5034845 w 6276663"/>
              <a:gd name="connsiteY64" fmla="*/ 3065361 h 4679672"/>
              <a:gd name="connsiteX65" fmla="*/ 4899378 w 6276663"/>
              <a:gd name="connsiteY65" fmla="*/ 3110516 h 4679672"/>
              <a:gd name="connsiteX66" fmla="*/ 4775200 w 6276663"/>
              <a:gd name="connsiteY66" fmla="*/ 3155672 h 4679672"/>
              <a:gd name="connsiteX67" fmla="*/ 4684889 w 6276663"/>
              <a:gd name="connsiteY67" fmla="*/ 3223405 h 4679672"/>
              <a:gd name="connsiteX68" fmla="*/ 4639734 w 6276663"/>
              <a:gd name="connsiteY68" fmla="*/ 3245983 h 4679672"/>
              <a:gd name="connsiteX69" fmla="*/ 4594578 w 6276663"/>
              <a:gd name="connsiteY69" fmla="*/ 3302427 h 4679672"/>
              <a:gd name="connsiteX70" fmla="*/ 4572000 w 6276663"/>
              <a:gd name="connsiteY70" fmla="*/ 3347583 h 4679672"/>
              <a:gd name="connsiteX71" fmla="*/ 4526845 w 6276663"/>
              <a:gd name="connsiteY71" fmla="*/ 3392738 h 4679672"/>
              <a:gd name="connsiteX72" fmla="*/ 4481689 w 6276663"/>
              <a:gd name="connsiteY72" fmla="*/ 3471761 h 4679672"/>
              <a:gd name="connsiteX73" fmla="*/ 4425245 w 6276663"/>
              <a:gd name="connsiteY73" fmla="*/ 3539494 h 4679672"/>
              <a:gd name="connsiteX74" fmla="*/ 4391378 w 6276663"/>
              <a:gd name="connsiteY74" fmla="*/ 3595938 h 4679672"/>
              <a:gd name="connsiteX75" fmla="*/ 4357512 w 6276663"/>
              <a:gd name="connsiteY75" fmla="*/ 3641094 h 4679672"/>
              <a:gd name="connsiteX76" fmla="*/ 4301067 w 6276663"/>
              <a:gd name="connsiteY76" fmla="*/ 3731405 h 4679672"/>
              <a:gd name="connsiteX77" fmla="*/ 4278489 w 6276663"/>
              <a:gd name="connsiteY77" fmla="*/ 3787849 h 4679672"/>
              <a:gd name="connsiteX78" fmla="*/ 4255912 w 6276663"/>
              <a:gd name="connsiteY78" fmla="*/ 3889449 h 4679672"/>
              <a:gd name="connsiteX79" fmla="*/ 4233334 w 6276663"/>
              <a:gd name="connsiteY79" fmla="*/ 4047494 h 4679672"/>
              <a:gd name="connsiteX80" fmla="*/ 4244623 w 6276663"/>
              <a:gd name="connsiteY80" fmla="*/ 4431316 h 4679672"/>
              <a:gd name="connsiteX81" fmla="*/ 4255912 w 6276663"/>
              <a:gd name="connsiteY81" fmla="*/ 4465183 h 4679672"/>
              <a:gd name="connsiteX82" fmla="*/ 4278489 w 6276663"/>
              <a:gd name="connsiteY82" fmla="*/ 4499049 h 4679672"/>
              <a:gd name="connsiteX83" fmla="*/ 4312356 w 6276663"/>
              <a:gd name="connsiteY83" fmla="*/ 4544205 h 4679672"/>
              <a:gd name="connsiteX84" fmla="*/ 4368800 w 6276663"/>
              <a:gd name="connsiteY84" fmla="*/ 4611938 h 4679672"/>
              <a:gd name="connsiteX85" fmla="*/ 4425245 w 6276663"/>
              <a:gd name="connsiteY85" fmla="*/ 4679672 h 4679672"/>
              <a:gd name="connsiteX86" fmla="*/ 4459112 w 6276663"/>
              <a:gd name="connsiteY86" fmla="*/ 4668383 h 467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276663" h="4679672">
                <a:moveTo>
                  <a:pt x="0" y="1676827"/>
                </a:moveTo>
                <a:cubicBezTo>
                  <a:pt x="1120" y="1708182"/>
                  <a:pt x="-3659" y="1955703"/>
                  <a:pt x="22578" y="2060649"/>
                </a:cubicBezTo>
                <a:cubicBezTo>
                  <a:pt x="28350" y="2083738"/>
                  <a:pt x="34513" y="2107096"/>
                  <a:pt x="45156" y="2128383"/>
                </a:cubicBezTo>
                <a:cubicBezTo>
                  <a:pt x="53570" y="2145211"/>
                  <a:pt x="67734" y="2158486"/>
                  <a:pt x="79023" y="2173538"/>
                </a:cubicBezTo>
                <a:cubicBezTo>
                  <a:pt x="82786" y="2184827"/>
                  <a:pt x="83539" y="2197621"/>
                  <a:pt x="90312" y="2207405"/>
                </a:cubicBezTo>
                <a:cubicBezTo>
                  <a:pt x="234608" y="2415833"/>
                  <a:pt x="118383" y="2235476"/>
                  <a:pt x="282223" y="2399316"/>
                </a:cubicBezTo>
                <a:cubicBezTo>
                  <a:pt x="331208" y="2448301"/>
                  <a:pt x="419991" y="2541577"/>
                  <a:pt x="474134" y="2568649"/>
                </a:cubicBezTo>
                <a:cubicBezTo>
                  <a:pt x="719147" y="2691158"/>
                  <a:pt x="390663" y="2529257"/>
                  <a:pt x="598312" y="2625094"/>
                </a:cubicBezTo>
                <a:cubicBezTo>
                  <a:pt x="607164" y="2629179"/>
                  <a:pt x="717331" y="2687932"/>
                  <a:pt x="745067" y="2692827"/>
                </a:cubicBezTo>
                <a:cubicBezTo>
                  <a:pt x="789690" y="2700702"/>
                  <a:pt x="835378" y="2700353"/>
                  <a:pt x="880534" y="2704116"/>
                </a:cubicBezTo>
                <a:cubicBezTo>
                  <a:pt x="903112" y="2711642"/>
                  <a:pt x="925077" y="2721343"/>
                  <a:pt x="948267" y="2726694"/>
                </a:cubicBezTo>
                <a:cubicBezTo>
                  <a:pt x="1032921" y="2746230"/>
                  <a:pt x="1238674" y="2747591"/>
                  <a:pt x="1275645" y="2749272"/>
                </a:cubicBezTo>
                <a:cubicBezTo>
                  <a:pt x="1403586" y="2741746"/>
                  <a:pt x="1532295" y="2742591"/>
                  <a:pt x="1659467" y="2726694"/>
                </a:cubicBezTo>
                <a:cubicBezTo>
                  <a:pt x="1695527" y="2722186"/>
                  <a:pt x="1743157" y="2679817"/>
                  <a:pt x="1772356" y="2658961"/>
                </a:cubicBezTo>
                <a:cubicBezTo>
                  <a:pt x="1799693" y="2639435"/>
                  <a:pt x="1826134" y="2625819"/>
                  <a:pt x="1851378" y="2602516"/>
                </a:cubicBezTo>
                <a:cubicBezTo>
                  <a:pt x="1886571" y="2570030"/>
                  <a:pt x="1931558" y="2543754"/>
                  <a:pt x="1952978" y="2500916"/>
                </a:cubicBezTo>
                <a:cubicBezTo>
                  <a:pt x="1981624" y="2443626"/>
                  <a:pt x="1961554" y="2465096"/>
                  <a:pt x="2009423" y="2433183"/>
                </a:cubicBezTo>
                <a:cubicBezTo>
                  <a:pt x="2016949" y="2418131"/>
                  <a:pt x="2023081" y="2402298"/>
                  <a:pt x="2032000" y="2388027"/>
                </a:cubicBezTo>
                <a:cubicBezTo>
                  <a:pt x="2041972" y="2372072"/>
                  <a:pt x="2056730" y="2359319"/>
                  <a:pt x="2065867" y="2342872"/>
                </a:cubicBezTo>
                <a:cubicBezTo>
                  <a:pt x="2075708" y="2325158"/>
                  <a:pt x="2078909" y="2304307"/>
                  <a:pt x="2088445" y="2286427"/>
                </a:cubicBezTo>
                <a:cubicBezTo>
                  <a:pt x="2109096" y="2247706"/>
                  <a:pt x="2142301" y="2215169"/>
                  <a:pt x="2156178" y="2173538"/>
                </a:cubicBezTo>
                <a:cubicBezTo>
                  <a:pt x="2199659" y="2043096"/>
                  <a:pt x="2149184" y="2167097"/>
                  <a:pt x="2235200" y="2038072"/>
                </a:cubicBezTo>
                <a:cubicBezTo>
                  <a:pt x="2249202" y="2017069"/>
                  <a:pt x="2254220" y="1990753"/>
                  <a:pt x="2269067" y="1970338"/>
                </a:cubicBezTo>
                <a:cubicBezTo>
                  <a:pt x="2284717" y="1948819"/>
                  <a:pt x="2309547" y="1935181"/>
                  <a:pt x="2325512" y="1913894"/>
                </a:cubicBezTo>
                <a:cubicBezTo>
                  <a:pt x="2343715" y="1889624"/>
                  <a:pt x="2353839" y="1860115"/>
                  <a:pt x="2370667" y="1834872"/>
                </a:cubicBezTo>
                <a:cubicBezTo>
                  <a:pt x="2428594" y="1747981"/>
                  <a:pt x="2436369" y="1746592"/>
                  <a:pt x="2506134" y="1676827"/>
                </a:cubicBezTo>
                <a:cubicBezTo>
                  <a:pt x="2532760" y="1605823"/>
                  <a:pt x="2540932" y="1569407"/>
                  <a:pt x="2585156" y="1507494"/>
                </a:cubicBezTo>
                <a:cubicBezTo>
                  <a:pt x="2680085" y="1374593"/>
                  <a:pt x="2635511" y="1487672"/>
                  <a:pt x="2698045" y="1326872"/>
                </a:cubicBezTo>
                <a:cubicBezTo>
                  <a:pt x="2710984" y="1293601"/>
                  <a:pt x="2716712" y="1257573"/>
                  <a:pt x="2731912" y="1225272"/>
                </a:cubicBezTo>
                <a:cubicBezTo>
                  <a:pt x="2747028" y="1193151"/>
                  <a:pt x="2770952" y="1165902"/>
                  <a:pt x="2788356" y="1134961"/>
                </a:cubicBezTo>
                <a:cubicBezTo>
                  <a:pt x="2804857" y="1105626"/>
                  <a:pt x="2820022" y="1075484"/>
                  <a:pt x="2833512" y="1044649"/>
                </a:cubicBezTo>
                <a:cubicBezTo>
                  <a:pt x="2929504" y="825237"/>
                  <a:pt x="2788985" y="1096283"/>
                  <a:pt x="2935112" y="852738"/>
                </a:cubicBezTo>
                <a:cubicBezTo>
                  <a:pt x="2948099" y="831093"/>
                  <a:pt x="2956454" y="806922"/>
                  <a:pt x="2968978" y="785005"/>
                </a:cubicBezTo>
                <a:cubicBezTo>
                  <a:pt x="2981967" y="762275"/>
                  <a:pt x="3084084" y="583491"/>
                  <a:pt x="3127023" y="536649"/>
                </a:cubicBezTo>
                <a:cubicBezTo>
                  <a:pt x="3146882" y="514984"/>
                  <a:pt x="3173091" y="500064"/>
                  <a:pt x="3194756" y="480205"/>
                </a:cubicBezTo>
                <a:cubicBezTo>
                  <a:pt x="3218293" y="458629"/>
                  <a:pt x="3240913" y="436009"/>
                  <a:pt x="3262489" y="412472"/>
                </a:cubicBezTo>
                <a:cubicBezTo>
                  <a:pt x="3304878" y="366229"/>
                  <a:pt x="3326299" y="327557"/>
                  <a:pt x="3375378" y="288294"/>
                </a:cubicBezTo>
                <a:cubicBezTo>
                  <a:pt x="3392512" y="274587"/>
                  <a:pt x="3414078" y="267333"/>
                  <a:pt x="3431823" y="254427"/>
                </a:cubicBezTo>
                <a:cubicBezTo>
                  <a:pt x="3455591" y="237141"/>
                  <a:pt x="3476044" y="215617"/>
                  <a:pt x="3499556" y="197983"/>
                </a:cubicBezTo>
                <a:cubicBezTo>
                  <a:pt x="3593385" y="127611"/>
                  <a:pt x="3538281" y="175394"/>
                  <a:pt x="3635023" y="118961"/>
                </a:cubicBezTo>
                <a:cubicBezTo>
                  <a:pt x="3658462" y="105288"/>
                  <a:pt x="3677708" y="84242"/>
                  <a:pt x="3702756" y="73805"/>
                </a:cubicBezTo>
                <a:cubicBezTo>
                  <a:pt x="3723884" y="65001"/>
                  <a:pt x="3747911" y="66279"/>
                  <a:pt x="3770489" y="62516"/>
                </a:cubicBezTo>
                <a:cubicBezTo>
                  <a:pt x="3800593" y="51227"/>
                  <a:pt x="3829383" y="35479"/>
                  <a:pt x="3860800" y="28649"/>
                </a:cubicBezTo>
                <a:cubicBezTo>
                  <a:pt x="4114982" y="-26607"/>
                  <a:pt x="4548535" y="14570"/>
                  <a:pt x="4718756" y="17361"/>
                </a:cubicBezTo>
                <a:cubicBezTo>
                  <a:pt x="4820356" y="24887"/>
                  <a:pt x="4922183" y="29801"/>
                  <a:pt x="5023556" y="39938"/>
                </a:cubicBezTo>
                <a:cubicBezTo>
                  <a:pt x="5072805" y="44863"/>
                  <a:pt x="5121144" y="56843"/>
                  <a:pt x="5170312" y="62516"/>
                </a:cubicBezTo>
                <a:cubicBezTo>
                  <a:pt x="5219051" y="68140"/>
                  <a:pt x="5268149" y="70042"/>
                  <a:pt x="5317067" y="73805"/>
                </a:cubicBezTo>
                <a:cubicBezTo>
                  <a:pt x="5362223" y="92620"/>
                  <a:pt x="5406561" y="113531"/>
                  <a:pt x="5452534" y="130249"/>
                </a:cubicBezTo>
                <a:cubicBezTo>
                  <a:pt x="5571039" y="173341"/>
                  <a:pt x="5573561" y="152303"/>
                  <a:pt x="5689600" y="220561"/>
                </a:cubicBezTo>
                <a:cubicBezTo>
                  <a:pt x="5714932" y="235462"/>
                  <a:pt x="5736552" y="256223"/>
                  <a:pt x="5757334" y="277005"/>
                </a:cubicBezTo>
                <a:cubicBezTo>
                  <a:pt x="5952340" y="472010"/>
                  <a:pt x="5991937" y="502397"/>
                  <a:pt x="6118578" y="739849"/>
                </a:cubicBezTo>
                <a:cubicBezTo>
                  <a:pt x="6161392" y="820125"/>
                  <a:pt x="6171135" y="972559"/>
                  <a:pt x="6186312" y="1044649"/>
                </a:cubicBezTo>
                <a:cubicBezTo>
                  <a:pt x="6202293" y="1120560"/>
                  <a:pt x="6223941" y="1195168"/>
                  <a:pt x="6242756" y="1270427"/>
                </a:cubicBezTo>
                <a:cubicBezTo>
                  <a:pt x="6245270" y="1300596"/>
                  <a:pt x="6277963" y="1666295"/>
                  <a:pt x="6276623" y="1733272"/>
                </a:cubicBezTo>
                <a:cubicBezTo>
                  <a:pt x="6274135" y="1857653"/>
                  <a:pt x="6272372" y="1982757"/>
                  <a:pt x="6254045" y="2105805"/>
                </a:cubicBezTo>
                <a:cubicBezTo>
                  <a:pt x="6232165" y="2252712"/>
                  <a:pt x="6124182" y="2370454"/>
                  <a:pt x="6050845" y="2489627"/>
                </a:cubicBezTo>
                <a:cubicBezTo>
                  <a:pt x="6037615" y="2511125"/>
                  <a:pt x="6033865" y="2538598"/>
                  <a:pt x="6016978" y="2557361"/>
                </a:cubicBezTo>
                <a:cubicBezTo>
                  <a:pt x="5998826" y="2577530"/>
                  <a:pt x="5968432" y="2583329"/>
                  <a:pt x="5949245" y="2602516"/>
                </a:cubicBezTo>
                <a:cubicBezTo>
                  <a:pt x="5877650" y="2674111"/>
                  <a:pt x="5813312" y="2752618"/>
                  <a:pt x="5746045" y="2828294"/>
                </a:cubicBezTo>
                <a:cubicBezTo>
                  <a:pt x="5714511" y="2863770"/>
                  <a:pt x="5679794" y="2917864"/>
                  <a:pt x="5633156" y="2941183"/>
                </a:cubicBezTo>
                <a:cubicBezTo>
                  <a:pt x="5604400" y="2955561"/>
                  <a:pt x="5574731" y="2970935"/>
                  <a:pt x="5542845" y="2975049"/>
                </a:cubicBezTo>
                <a:cubicBezTo>
                  <a:pt x="5456927" y="2986135"/>
                  <a:pt x="5369748" y="2982575"/>
                  <a:pt x="5283200" y="2986338"/>
                </a:cubicBezTo>
                <a:cubicBezTo>
                  <a:pt x="5256859" y="2990101"/>
                  <a:pt x="5230105" y="2991644"/>
                  <a:pt x="5204178" y="2997627"/>
                </a:cubicBezTo>
                <a:cubicBezTo>
                  <a:pt x="5178149" y="3003634"/>
                  <a:pt x="5106663" y="3030933"/>
                  <a:pt x="5080000" y="3042783"/>
                </a:cubicBezTo>
                <a:cubicBezTo>
                  <a:pt x="5064622" y="3049618"/>
                  <a:pt x="5050379" y="3058889"/>
                  <a:pt x="5034845" y="3065361"/>
                </a:cubicBezTo>
                <a:cubicBezTo>
                  <a:pt x="4956220" y="3098121"/>
                  <a:pt x="4963075" y="3094592"/>
                  <a:pt x="4899378" y="3110516"/>
                </a:cubicBezTo>
                <a:cubicBezTo>
                  <a:pt x="4751917" y="3198994"/>
                  <a:pt x="4939051" y="3096091"/>
                  <a:pt x="4775200" y="3155672"/>
                </a:cubicBezTo>
                <a:cubicBezTo>
                  <a:pt x="4697044" y="3184092"/>
                  <a:pt x="4740108" y="3183962"/>
                  <a:pt x="4684889" y="3223405"/>
                </a:cubicBezTo>
                <a:cubicBezTo>
                  <a:pt x="4671195" y="3233186"/>
                  <a:pt x="4654786" y="3238457"/>
                  <a:pt x="4639734" y="3245983"/>
                </a:cubicBezTo>
                <a:cubicBezTo>
                  <a:pt x="4624682" y="3264798"/>
                  <a:pt x="4607943" y="3282379"/>
                  <a:pt x="4594578" y="3302427"/>
                </a:cubicBezTo>
                <a:cubicBezTo>
                  <a:pt x="4585243" y="3316429"/>
                  <a:pt x="4582097" y="3334120"/>
                  <a:pt x="4572000" y="3347583"/>
                </a:cubicBezTo>
                <a:cubicBezTo>
                  <a:pt x="4559228" y="3364612"/>
                  <a:pt x="4540698" y="3376576"/>
                  <a:pt x="4526845" y="3392738"/>
                </a:cubicBezTo>
                <a:cubicBezTo>
                  <a:pt x="4503271" y="3420242"/>
                  <a:pt x="4499992" y="3439730"/>
                  <a:pt x="4481689" y="3471761"/>
                </a:cubicBezTo>
                <a:cubicBezTo>
                  <a:pt x="4439571" y="3545468"/>
                  <a:pt x="4481279" y="3464783"/>
                  <a:pt x="4425245" y="3539494"/>
                </a:cubicBezTo>
                <a:cubicBezTo>
                  <a:pt x="4412080" y="3557047"/>
                  <a:pt x="4403549" y="3577681"/>
                  <a:pt x="4391378" y="3595938"/>
                </a:cubicBezTo>
                <a:cubicBezTo>
                  <a:pt x="4380941" y="3611593"/>
                  <a:pt x="4366649" y="3624647"/>
                  <a:pt x="4357512" y="3641094"/>
                </a:cubicBezTo>
                <a:cubicBezTo>
                  <a:pt x="4304063" y="3737303"/>
                  <a:pt x="4368913" y="3663559"/>
                  <a:pt x="4301067" y="3731405"/>
                </a:cubicBezTo>
                <a:cubicBezTo>
                  <a:pt x="4293541" y="3750220"/>
                  <a:pt x="4284897" y="3768625"/>
                  <a:pt x="4278489" y="3787849"/>
                </a:cubicBezTo>
                <a:cubicBezTo>
                  <a:pt x="4271963" y="3807426"/>
                  <a:pt x="4258597" y="3872444"/>
                  <a:pt x="4255912" y="3889449"/>
                </a:cubicBezTo>
                <a:cubicBezTo>
                  <a:pt x="4247612" y="3942014"/>
                  <a:pt x="4233334" y="4047494"/>
                  <a:pt x="4233334" y="4047494"/>
                </a:cubicBezTo>
                <a:cubicBezTo>
                  <a:pt x="4237097" y="4175435"/>
                  <a:pt x="4237714" y="4303507"/>
                  <a:pt x="4244623" y="4431316"/>
                </a:cubicBezTo>
                <a:cubicBezTo>
                  <a:pt x="4245265" y="4443198"/>
                  <a:pt x="4250590" y="4454540"/>
                  <a:pt x="4255912" y="4465183"/>
                </a:cubicBezTo>
                <a:cubicBezTo>
                  <a:pt x="4261979" y="4477318"/>
                  <a:pt x="4270603" y="4488009"/>
                  <a:pt x="4278489" y="4499049"/>
                </a:cubicBezTo>
                <a:cubicBezTo>
                  <a:pt x="4289425" y="4514359"/>
                  <a:pt x="4302384" y="4528250"/>
                  <a:pt x="4312356" y="4544205"/>
                </a:cubicBezTo>
                <a:cubicBezTo>
                  <a:pt x="4353278" y="4609680"/>
                  <a:pt x="4311034" y="4573428"/>
                  <a:pt x="4368800" y="4611938"/>
                </a:cubicBezTo>
                <a:cubicBezTo>
                  <a:pt x="4379128" y="4627431"/>
                  <a:pt x="4406619" y="4673463"/>
                  <a:pt x="4425245" y="4679672"/>
                </a:cubicBezTo>
                <a:lnTo>
                  <a:pt x="4459112" y="4668383"/>
                </a:lnTo>
              </a:path>
            </a:pathLst>
          </a:custGeom>
          <a:noFill/>
          <a:ln w="95250"/>
          <a:scene3d>
            <a:camera prst="orthographicFront"/>
            <a:lightRig rig="threePt" dir="t"/>
          </a:scene3d>
          <a:sp3d>
            <a:bevelT h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4990" y="280537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5334" y="2974622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54135" y="2269427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68990" y="1400003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5405" y="965470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96992" y="86933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58579" y="86933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463314" y="1134713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008814" y="173848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132990" y="2636136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99958" y="3533783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14545" y="402466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90447" y="417706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74006" y="451555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93405" y="527204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03464" y="5926937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76917" y="351693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19769" y="385542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04746" y="385542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50438" y="3539878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95334" y="1553073"/>
            <a:ext cx="55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</a:t>
            </a:r>
            <a:endParaRPr lang="en-US" sz="5400" dirty="0"/>
          </a:p>
        </p:txBody>
      </p:sp>
      <p:sp>
        <p:nvSpPr>
          <p:cNvPr id="27" name="TextBox 26"/>
          <p:cNvSpPr txBox="1"/>
          <p:nvPr/>
        </p:nvSpPr>
        <p:spPr>
          <a:xfrm>
            <a:off x="8146144" y="4416314"/>
            <a:ext cx="606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</a:t>
            </a:r>
            <a:endParaRPr lang="en-US" sz="5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79091" y="2576868"/>
            <a:ext cx="1986851" cy="1938687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390" y="2825312"/>
            <a:ext cx="1263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R</a:t>
            </a:r>
            <a:r>
              <a:rPr lang="en-US" sz="3200" dirty="0" err="1" smtClean="0"/>
              <a:t>mn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935405" y="2974622"/>
            <a:ext cx="32495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0" y="903111"/>
            <a:ext cx="6914919" cy="507263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23378" y="1320799"/>
            <a:ext cx="5210031" cy="4786409"/>
            <a:chOff x="6423378" y="1320799"/>
            <a:chExt cx="5210031" cy="4786409"/>
          </a:xfrm>
        </p:grpSpPr>
        <p:grpSp>
          <p:nvGrpSpPr>
            <p:cNvPr id="30" name="Group 29"/>
            <p:cNvGrpSpPr/>
            <p:nvPr/>
          </p:nvGrpSpPr>
          <p:grpSpPr>
            <a:xfrm>
              <a:off x="6542665" y="1498643"/>
              <a:ext cx="5090744" cy="4477102"/>
              <a:chOff x="3239911" y="993355"/>
              <a:chExt cx="6220178" cy="4899456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2" idx="7"/>
              </p:cNvCxnSpPr>
              <p:nvPr/>
            </p:nvCxnSpPr>
            <p:spPr>
              <a:xfrm flipV="1">
                <a:off x="4615155" y="2511687"/>
                <a:ext cx="4072857" cy="2729318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56914" y="2842918"/>
                <a:ext cx="918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err="1" smtClean="0"/>
                  <a:t>r</a:t>
                </a:r>
                <a:r>
                  <a:rPr lang="en-US" sz="3600" dirty="0" err="1" smtClean="0"/>
                  <a:t>m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2968" y="1800487"/>
                <a:ext cx="4471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6441855" y="19036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0110" y="5669037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1803" y="57979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317658" y="5771946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770543" y="51673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033688" y="43821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299640" y="344057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33688" y="255359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317658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521803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760570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266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57265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52644" y="159430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23378" y="277305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86692" y="359523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264793" y="437694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473360" y="531164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18417" y="56844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3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57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34</cp:revision>
  <dcterms:created xsi:type="dcterms:W3CDTF">2014-09-30T12:29:44Z</dcterms:created>
  <dcterms:modified xsi:type="dcterms:W3CDTF">2015-01-08T20:05:59Z</dcterms:modified>
</cp:coreProperties>
</file>