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66" d="100"/>
          <a:sy n="66" d="100"/>
        </p:scale>
        <p:origin x="768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2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4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6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55D3-E711-4D0A-850C-1C48A3BA9F8A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9" name="Rectangle 12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>
            <a:off x="1181100" y="647700"/>
            <a:ext cx="9810750" cy="5762625"/>
            <a:chOff x="1181100" y="1231265"/>
            <a:chExt cx="6596380" cy="3816350"/>
          </a:xfrm>
        </p:grpSpPr>
        <p:sp>
          <p:nvSpPr>
            <p:cNvPr id="52" name="Freeform 51"/>
            <p:cNvSpPr/>
            <p:nvPr/>
          </p:nvSpPr>
          <p:spPr>
            <a:xfrm>
              <a:off x="1253490" y="1327150"/>
              <a:ext cx="6480810" cy="3720465"/>
            </a:xfrm>
            <a:custGeom>
              <a:avLst/>
              <a:gdLst>
                <a:gd name="connsiteX0" fmla="*/ 80326 w 6481171"/>
                <a:gd name="connsiteY0" fmla="*/ 2653972 h 3720772"/>
                <a:gd name="connsiteX1" fmla="*/ 1937701 w 6481171"/>
                <a:gd name="connsiteY1" fmla="*/ 2320597 h 3720772"/>
                <a:gd name="connsiteX2" fmla="*/ 2966401 w 6481171"/>
                <a:gd name="connsiteY2" fmla="*/ 1091872 h 3720772"/>
                <a:gd name="connsiteX3" fmla="*/ 2566351 w 6481171"/>
                <a:gd name="connsiteY3" fmla="*/ 272722 h 3720772"/>
                <a:gd name="connsiteX4" fmla="*/ 1394776 w 6481171"/>
                <a:gd name="connsiteY4" fmla="*/ 6022 h 3720772"/>
                <a:gd name="connsiteX5" fmla="*/ 204151 w 6481171"/>
                <a:gd name="connsiteY5" fmla="*/ 482272 h 3720772"/>
                <a:gd name="connsiteX6" fmla="*/ 99376 w 6481171"/>
                <a:gd name="connsiteY6" fmla="*/ 1682422 h 3720772"/>
                <a:gd name="connsiteX7" fmla="*/ 1232851 w 6481171"/>
                <a:gd name="connsiteY7" fmla="*/ 2596822 h 3720772"/>
                <a:gd name="connsiteX8" fmla="*/ 3175951 w 6481171"/>
                <a:gd name="connsiteY8" fmla="*/ 3168322 h 3720772"/>
                <a:gd name="connsiteX9" fmla="*/ 5195251 w 6481171"/>
                <a:gd name="connsiteY9" fmla="*/ 3234997 h 3720772"/>
                <a:gd name="connsiteX10" fmla="*/ 6157276 w 6481171"/>
                <a:gd name="connsiteY10" fmla="*/ 2911147 h 3720772"/>
                <a:gd name="connsiteX11" fmla="*/ 6462076 w 6481171"/>
                <a:gd name="connsiteY11" fmla="*/ 1787197 h 3720772"/>
                <a:gd name="connsiteX12" fmla="*/ 5690551 w 6481171"/>
                <a:gd name="connsiteY12" fmla="*/ 672772 h 3720772"/>
                <a:gd name="connsiteX13" fmla="*/ 4566601 w 6481171"/>
                <a:gd name="connsiteY13" fmla="*/ 701347 h 3720772"/>
                <a:gd name="connsiteX14" fmla="*/ 3499801 w 6481171"/>
                <a:gd name="connsiteY14" fmla="*/ 1415722 h 3720772"/>
                <a:gd name="connsiteX15" fmla="*/ 2471101 w 6481171"/>
                <a:gd name="connsiteY15" fmla="*/ 2177722 h 3720772"/>
                <a:gd name="connsiteX16" fmla="*/ 1585276 w 6481171"/>
                <a:gd name="connsiteY16" fmla="*/ 2739697 h 3720772"/>
                <a:gd name="connsiteX17" fmla="*/ 1766251 w 6481171"/>
                <a:gd name="connsiteY17" fmla="*/ 3720772 h 372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81171" h="3720772">
                  <a:moveTo>
                    <a:pt x="80326" y="2653972"/>
                  </a:moveTo>
                  <a:cubicBezTo>
                    <a:pt x="768507" y="2617459"/>
                    <a:pt x="1456689" y="2580947"/>
                    <a:pt x="1937701" y="2320597"/>
                  </a:cubicBezTo>
                  <a:cubicBezTo>
                    <a:pt x="2418713" y="2060247"/>
                    <a:pt x="2861626" y="1433184"/>
                    <a:pt x="2966401" y="1091872"/>
                  </a:cubicBezTo>
                  <a:cubicBezTo>
                    <a:pt x="3071176" y="750559"/>
                    <a:pt x="2828288" y="453697"/>
                    <a:pt x="2566351" y="272722"/>
                  </a:cubicBezTo>
                  <a:cubicBezTo>
                    <a:pt x="2304414" y="91747"/>
                    <a:pt x="1788476" y="-28903"/>
                    <a:pt x="1394776" y="6022"/>
                  </a:cubicBezTo>
                  <a:cubicBezTo>
                    <a:pt x="1001076" y="40947"/>
                    <a:pt x="420051" y="202872"/>
                    <a:pt x="204151" y="482272"/>
                  </a:cubicBezTo>
                  <a:cubicBezTo>
                    <a:pt x="-11749" y="761672"/>
                    <a:pt x="-72074" y="1329997"/>
                    <a:pt x="99376" y="1682422"/>
                  </a:cubicBezTo>
                  <a:cubicBezTo>
                    <a:pt x="270826" y="2034847"/>
                    <a:pt x="720089" y="2349172"/>
                    <a:pt x="1232851" y="2596822"/>
                  </a:cubicBezTo>
                  <a:cubicBezTo>
                    <a:pt x="1745613" y="2844472"/>
                    <a:pt x="2515551" y="3061960"/>
                    <a:pt x="3175951" y="3168322"/>
                  </a:cubicBezTo>
                  <a:cubicBezTo>
                    <a:pt x="3836351" y="3274684"/>
                    <a:pt x="4698364" y="3277859"/>
                    <a:pt x="5195251" y="3234997"/>
                  </a:cubicBezTo>
                  <a:cubicBezTo>
                    <a:pt x="5692138" y="3192135"/>
                    <a:pt x="5946139" y="3152447"/>
                    <a:pt x="6157276" y="2911147"/>
                  </a:cubicBezTo>
                  <a:cubicBezTo>
                    <a:pt x="6368413" y="2669847"/>
                    <a:pt x="6539864" y="2160259"/>
                    <a:pt x="6462076" y="1787197"/>
                  </a:cubicBezTo>
                  <a:cubicBezTo>
                    <a:pt x="6384289" y="1414134"/>
                    <a:pt x="6006463" y="853747"/>
                    <a:pt x="5690551" y="672772"/>
                  </a:cubicBezTo>
                  <a:cubicBezTo>
                    <a:pt x="5374639" y="491797"/>
                    <a:pt x="4931726" y="577522"/>
                    <a:pt x="4566601" y="701347"/>
                  </a:cubicBezTo>
                  <a:cubicBezTo>
                    <a:pt x="4201476" y="825172"/>
                    <a:pt x="3849051" y="1169659"/>
                    <a:pt x="3499801" y="1415722"/>
                  </a:cubicBezTo>
                  <a:cubicBezTo>
                    <a:pt x="3150551" y="1661784"/>
                    <a:pt x="2790188" y="1957060"/>
                    <a:pt x="2471101" y="2177722"/>
                  </a:cubicBezTo>
                  <a:cubicBezTo>
                    <a:pt x="2152014" y="2398384"/>
                    <a:pt x="1702751" y="2482522"/>
                    <a:pt x="1585276" y="2739697"/>
                  </a:cubicBezTo>
                  <a:cubicBezTo>
                    <a:pt x="1467801" y="2996872"/>
                    <a:pt x="1766251" y="3720772"/>
                    <a:pt x="1766251" y="3720772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 extrusionH="107950" prstMaterial="matt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43685" y="386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257300" y="38862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805304" y="386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133600" y="38506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395220" y="37826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010410" y="36169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695450" y="34264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439545" y="31597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257300" y="28549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181100" y="25908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181100" y="2286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219200" y="19812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372870" y="17145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657350" y="15170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32940" y="13620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39010" y="12668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562860" y="12312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47340" y="12312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161665" y="12668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449320" y="13455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72535" y="15119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039235" y="17595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161155" y="20834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602230" y="3925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37772" y="40184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972435" y="3798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56280" y="36341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598545" y="3451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896360" y="32581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166870" y="30238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107815" y="2388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990975" y="26574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91585" y="29146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575556" y="31744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324225" y="3408512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971165" y="35814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694940" y="36791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468495" y="28187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714875" y="26136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975860" y="24453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247640" y="2218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925185" y="18751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582285" y="19850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322695" y="180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703060" y="18103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024370" y="19862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258685" y="22720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471410" y="259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623810" y="29438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624445" y="33528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66025" y="37553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7352665" y="410654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765040" y="44583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23180" y="44945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517515" y="45091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927090" y="45104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6322060" y="44729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651625" y="44361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046595" y="43554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34840" y="44221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098290" y="4340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754120" y="42894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491865" y="41884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162300" y="41211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715260" y="42665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818765" y="45897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6104890" y="2074545"/>
              <a:ext cx="1250315" cy="58483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1547495" y="1679575"/>
              <a:ext cx="2186940" cy="19685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6009640" y="3420745"/>
              <a:ext cx="1557655" cy="10160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414780" y="2681605"/>
              <a:ext cx="2472055" cy="4508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340860" y="3187382"/>
              <a:ext cx="1200150" cy="1257618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3785870" y="3611245"/>
              <a:ext cx="3686810" cy="1905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2797810" y="1438910"/>
              <a:ext cx="73025" cy="219329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/>
            <p:nvPr/>
          </p:nvCxnSpPr>
          <p:spPr>
            <a:xfrm flipH="1">
              <a:off x="4893945" y="2374265"/>
              <a:ext cx="556895" cy="424815"/>
            </a:xfrm>
            <a:prstGeom prst="curvedConnector3">
              <a:avLst>
                <a:gd name="adj1" fmla="val -64371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urved Connector 126"/>
            <p:cNvCxnSpPr/>
            <p:nvPr/>
          </p:nvCxnSpPr>
          <p:spPr>
            <a:xfrm flipH="1">
              <a:off x="6653530" y="3047365"/>
              <a:ext cx="920750" cy="1310005"/>
            </a:xfrm>
            <a:prstGeom prst="curvedConnector3">
              <a:avLst>
                <a:gd name="adj1" fmla="val 12717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406525" y="2150110"/>
              <a:ext cx="708025" cy="142875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4570095" y="2148840"/>
              <a:ext cx="1076008" cy="217932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839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759585" y="466726"/>
            <a:ext cx="9327515" cy="5819774"/>
            <a:chOff x="1759585" y="1165225"/>
            <a:chExt cx="5126355" cy="3114040"/>
          </a:xfrm>
        </p:grpSpPr>
        <p:sp>
          <p:nvSpPr>
            <p:cNvPr id="4" name="Freeform 3"/>
            <p:cNvSpPr/>
            <p:nvPr/>
          </p:nvSpPr>
          <p:spPr>
            <a:xfrm>
              <a:off x="1759585" y="1241425"/>
              <a:ext cx="5126355" cy="2948940"/>
            </a:xfrm>
            <a:custGeom>
              <a:avLst/>
              <a:gdLst>
                <a:gd name="connsiteX0" fmla="*/ 0 w 5126983"/>
                <a:gd name="connsiteY0" fmla="*/ 2394432 h 2949415"/>
                <a:gd name="connsiteX1" fmla="*/ 2320356 w 5126983"/>
                <a:gd name="connsiteY1" fmla="*/ 2484287 h 2949415"/>
                <a:gd name="connsiteX2" fmla="*/ 4091015 w 5126983"/>
                <a:gd name="connsiteY2" fmla="*/ 761198 h 2949415"/>
                <a:gd name="connsiteX3" fmla="*/ 2500065 w 5126983"/>
                <a:gd name="connsiteY3" fmla="*/ 79 h 2949415"/>
                <a:gd name="connsiteX4" fmla="*/ 1067681 w 5126983"/>
                <a:gd name="connsiteY4" fmla="*/ 798197 h 2949415"/>
                <a:gd name="connsiteX5" fmla="*/ 2235788 w 5126983"/>
                <a:gd name="connsiteY5" fmla="*/ 2558284 h 2949415"/>
                <a:gd name="connsiteX6" fmla="*/ 5126983 w 5126983"/>
                <a:gd name="connsiteY6" fmla="*/ 2949415 h 294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6983" h="2949415">
                  <a:moveTo>
                    <a:pt x="0" y="2394432"/>
                  </a:moveTo>
                  <a:cubicBezTo>
                    <a:pt x="819260" y="2575462"/>
                    <a:pt x="1638520" y="2756493"/>
                    <a:pt x="2320356" y="2484287"/>
                  </a:cubicBezTo>
                  <a:cubicBezTo>
                    <a:pt x="3002192" y="2212081"/>
                    <a:pt x="4061064" y="1175233"/>
                    <a:pt x="4091015" y="761198"/>
                  </a:cubicBezTo>
                  <a:cubicBezTo>
                    <a:pt x="4120966" y="347163"/>
                    <a:pt x="3003954" y="-6088"/>
                    <a:pt x="2500065" y="79"/>
                  </a:cubicBezTo>
                  <a:cubicBezTo>
                    <a:pt x="1996176" y="6245"/>
                    <a:pt x="1111727" y="371829"/>
                    <a:pt x="1067681" y="798197"/>
                  </a:cubicBezTo>
                  <a:cubicBezTo>
                    <a:pt x="1023635" y="1224564"/>
                    <a:pt x="1559238" y="2199748"/>
                    <a:pt x="2235788" y="2558284"/>
                  </a:cubicBezTo>
                  <a:cubicBezTo>
                    <a:pt x="2912338" y="2916820"/>
                    <a:pt x="4019660" y="2933117"/>
                    <a:pt x="5126983" y="2949415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 extrusionH="107950" contourW="12700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197225" y="14687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8485" y="35972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5190" y="3671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72690" y="37452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89555" y="37877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06420" y="38087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81375" y="37719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50615" y="376682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54730" y="34817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90570" y="31807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79115" y="28625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17825" y="25615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04795" y="22923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62885" y="19431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00045" y="16846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231005" y="1165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867150" y="11874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97580" y="12985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078605" y="36188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321810" y="34658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85970" y="32854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63465" y="307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088255" y="28892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315585" y="26409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511165" y="24085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685155" y="2159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770245" y="18637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575810" y="12077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24425" y="12992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83835" y="14573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563870" y="1626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32275" y="38461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38980" y="394144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882515" y="40259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05095" y="40627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532755" y="40995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49620" y="41001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161405" y="40995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474460" y="41103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858895" y="36614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408680" y="1664335"/>
              <a:ext cx="1838960" cy="100393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985770" y="1426845"/>
              <a:ext cx="1310640" cy="6076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959735" y="2346325"/>
              <a:ext cx="2087245" cy="51752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682490" y="1384300"/>
              <a:ext cx="221615" cy="164846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>
              <a:off x="4925695" y="1532255"/>
              <a:ext cx="760730" cy="401320"/>
            </a:xfrm>
            <a:prstGeom prst="curvedConnector3">
              <a:avLst>
                <a:gd name="adj1" fmla="val -42347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/>
            <p:nvPr/>
          </p:nvCxnSpPr>
          <p:spPr>
            <a:xfrm flipH="1">
              <a:off x="3046095" y="1812925"/>
              <a:ext cx="45085" cy="755650"/>
            </a:xfrm>
            <a:prstGeom prst="curvedConnector3">
              <a:avLst>
                <a:gd name="adj1" fmla="val -1232472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292475" y="2948940"/>
              <a:ext cx="1072515" cy="4806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056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2509">
            <a:off x="2318691" y="1722667"/>
            <a:ext cx="1133931" cy="121243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5403">
            <a:off x="3973416" y="4298770"/>
            <a:ext cx="1133931" cy="12124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8259">
            <a:off x="5326280" y="4542327"/>
            <a:ext cx="1133931" cy="121243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7028" y="4524063"/>
            <a:ext cx="1133931" cy="121243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47068">
            <a:off x="8267351" y="4753922"/>
            <a:ext cx="1133931" cy="12124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2549">
            <a:off x="8878721" y="3499846"/>
            <a:ext cx="1133931" cy="12124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71773">
            <a:off x="7740639" y="2546123"/>
            <a:ext cx="1133931" cy="12124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14170">
            <a:off x="6399002" y="1505459"/>
            <a:ext cx="1133931" cy="12124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4938176" y="1641967"/>
            <a:ext cx="1133931" cy="1212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3379774" y="2373373"/>
            <a:ext cx="1133931" cy="121243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44800" y="2656115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26066" y="22192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61375" y="4689621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92507" y="520522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45266" y="5027809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44539" y="4385800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66545" y="22427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058508" y="453470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721456" y="306526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02275" y="157766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07747" y="1230774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scatch of polymer model with one fixed loop and internal connections</dc:title>
  <dc:creator>Ofir</dc:creator>
  <cp:lastModifiedBy>Ofir</cp:lastModifiedBy>
  <cp:revision>6</cp:revision>
  <dcterms:created xsi:type="dcterms:W3CDTF">2014-09-30T12:29:44Z</dcterms:created>
  <dcterms:modified xsi:type="dcterms:W3CDTF">2014-11-20T13:46:12Z</dcterms:modified>
</cp:coreProperties>
</file>