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8141-4280-4837-B83E-17DCEE473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A67F4-FB2F-4EBB-B1B9-3F3834D41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78266-4190-4B88-9A52-87D6EE6F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083B-FA3C-4E3E-9C73-460FD0D1413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2548F-B084-4532-846E-E62C5B03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6F7DF1-0B69-4FFD-BA7D-010D73FF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A209-F597-4ECB-8F1E-B90263F71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15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82739-66CC-4D2B-9042-0EF8EAB2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B6AD69-846D-4730-B912-B620CBF94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8DAB57-9C56-4940-AB10-8AD534F7B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083B-FA3C-4E3E-9C73-460FD0D1413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4D12D-6608-4A52-8337-3778F249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0FB16B-005F-4370-A596-BA824E24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A209-F597-4ECB-8F1E-B90263F71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56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7F8688-511D-40BC-AE12-BB1DD7964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3A649B-8067-4EE0-9DEB-708B1FF91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0D3A9-EF23-4D6F-8C2C-279D85BB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083B-FA3C-4E3E-9C73-460FD0D1413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F5C64-A77D-4CC6-85D5-DCE6B833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979DBA-1CED-4657-BD02-A4ED15CA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A209-F597-4ECB-8F1E-B90263F71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72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4CE10-F620-449D-8647-7A0408F73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69A78-40CC-4F8E-9E98-8A5595D6C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791BA-E669-4572-9899-B39671FB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083B-FA3C-4E3E-9C73-460FD0D1413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579C79-AA1A-4E96-98B1-A829BD41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26F9E1-F9BE-4F53-B250-01E79A06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A209-F597-4ECB-8F1E-B90263F71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74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E85F8-1EEE-4A06-B216-E250C528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219DB0-9894-48EE-8F3F-AA8FBDF65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CE8C7D-F8CC-4EE1-9F61-787158D8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083B-FA3C-4E3E-9C73-460FD0D1413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7779F-5A54-41EA-8A59-DE6A9002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057C6-B975-4320-9E08-FCEB5B40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A209-F597-4ECB-8F1E-B90263F71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07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201ED-0AB6-422B-BC19-BD989929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01E1CF-C3DA-4BA4-A077-81AD7C325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3B7C24-B5B6-4F65-9FB5-542FA22B5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8AD800-04FE-437A-AFF8-16761753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083B-FA3C-4E3E-9C73-460FD0D1413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9417F9-2AFD-4746-9C49-6D1D5BFF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93E3E3-470F-4778-A59C-EF502DCC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A209-F597-4ECB-8F1E-B90263F71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07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CB37C-331E-429E-AEC0-A679DE2D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25D2B8-EE0A-4819-9DB8-EEC47F2D2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F09EF3-2FF5-4903-B4CF-97023C5C1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7D9A8A-A98B-4B27-A52B-203E4291F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D6D029-73F6-4913-B1ED-A9734A6B4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0D5E34-062C-4C51-822B-6D8752D2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083B-FA3C-4E3E-9C73-460FD0D1413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27D9B4-2787-4CBA-ADE4-473D165D4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448116-FE8E-4368-9960-C0AFF990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A209-F597-4ECB-8F1E-B90263F71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29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D001F-E50A-4CF3-837E-15397D7D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125FCB-A666-42A2-8466-AAB27EBF8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083B-FA3C-4E3E-9C73-460FD0D1413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827836-2769-43B6-B50E-3D6C93A8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680BA1-98F1-43F7-AC27-AAE73A44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A209-F597-4ECB-8F1E-B90263F71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16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FFC2AB-0C18-45DC-9298-946BA5230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083B-FA3C-4E3E-9C73-460FD0D1413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C318B2-3DE9-4572-BCD7-3492534C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C4A54-8815-47BB-A71A-1E6896A1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A209-F597-4ECB-8F1E-B90263F71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4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7A0A9-5E81-40AF-8D41-32D63B574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BBCBD-D5DC-4EBE-B838-6B0DE72C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4BA6DA-094E-420F-88BC-22A382F1C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99E0CC-B56F-45FC-BE15-05D77C93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083B-FA3C-4E3E-9C73-460FD0D1413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52F21E-10C3-41BF-8DA1-38D90C54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7E91E6-A117-4206-91AC-021ABCFD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A209-F597-4ECB-8F1E-B90263F71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96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80960-0AFD-435B-83A8-D9033497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355A6F-70FB-41CA-98D9-D23987283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CCD6E9-EFA4-4611-B370-516D383DA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10A446-598E-4F16-9AA0-2D342DE6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083B-FA3C-4E3E-9C73-460FD0D1413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6137F-C562-4380-814C-5F21DFAF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7E7C25-4CCE-4858-A49E-5E988231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A209-F597-4ECB-8F1E-B90263F71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85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125E48-E54F-4959-9552-91706D06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00EE2B-F7BF-4C1C-8B72-63D6E39B9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FB0BC-3BEE-47F5-B003-345AAD5C7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4083B-FA3C-4E3E-9C73-460FD0D14134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0D2021-B4C3-42FF-9509-C22CF3615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28750-FBBF-45A0-B881-3D327349E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BA209-F597-4ECB-8F1E-B90263F71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68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4D9116-D189-4578-BBB2-C5BE6BED8C02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400">
                <a:latin typeface="+mj-lt"/>
                <a:ea typeface="+mj-ea"/>
                <a:cs typeface="+mj-cs"/>
              </a:rPr>
              <a:t>스택오버플로우</a:t>
            </a:r>
            <a:endParaRPr lang="en-US" altLang="ko-KR" sz="4400"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F4F409-D4D5-4452-AB1F-A099FA1AD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9333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2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4D9116-D189-4578-BBB2-C5BE6BED8C02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해시코드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BEBE2A-075C-412E-ABB9-DE265CB4E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923" y="670921"/>
            <a:ext cx="6749524" cy="501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2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219515-09AD-47EC-A968-C963D1133F97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네이버 메모</a:t>
            </a:r>
            <a:endParaRPr lang="en-US" altLang="ko-KR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A34032-C04B-4D96-ABC7-4C1FB4907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14" y="1578721"/>
            <a:ext cx="11149459" cy="437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6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khl2bb@naver.com</dc:creator>
  <cp:lastModifiedBy>khl2bb@naver.com</cp:lastModifiedBy>
  <cp:revision>2</cp:revision>
  <dcterms:created xsi:type="dcterms:W3CDTF">2020-06-25T11:40:11Z</dcterms:created>
  <dcterms:modified xsi:type="dcterms:W3CDTF">2020-06-25T11:40:24Z</dcterms:modified>
</cp:coreProperties>
</file>