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1" r:id="rId5"/>
    <p:sldId id="263" r:id="rId6"/>
    <p:sldId id="257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8141-4280-4837-B83E-17DCEE47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A67F4-FB2F-4EBB-B1B9-3F3834D4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78266-4190-4B88-9A52-87D6EE6F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2548F-B084-4532-846E-E62C5B0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F7DF1-0B69-4FFD-BA7D-010D73FF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739-66CC-4D2B-9042-0EF8EAB2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6AD69-846D-4730-B912-B620CBF9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DAB57-9C56-4940-AB10-8AD534F7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D12D-6608-4A52-8337-3778F249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FB16B-005F-4370-A596-BA824E2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7F8688-511D-40BC-AE12-BB1DD7964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A649B-8067-4EE0-9DEB-708B1FF91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D3A9-EF23-4D6F-8C2C-279D85BB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F5C64-A77D-4CC6-85D5-DCE6B833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79DBA-1CED-4657-BD02-A4ED15C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CE10-F620-449D-8647-7A0408F7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69A78-40CC-4F8E-9E98-8A5595D6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791BA-E669-4572-9899-B39671F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79C79-AA1A-4E96-98B1-A829BD4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6F9E1-F9BE-4F53-B250-01E79A06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4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85F8-1EEE-4A06-B216-E250C52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19DB0-9894-48EE-8F3F-AA8FBDF6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8C7D-F8CC-4EE1-9F61-787158D8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7779F-5A54-41EA-8A59-DE6A900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057C6-B975-4320-9E08-FCEB5B40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201ED-0AB6-422B-BC19-BD98992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1E1CF-C3DA-4BA4-A077-81AD7C325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B7C24-B5B6-4F65-9FB5-542FA22B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AD800-04FE-437A-AFF8-1676175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17F9-2AFD-4746-9C49-6D1D5BFF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3E3E3-470F-4778-A59C-EF502DC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B37C-331E-429E-AEC0-A679DE2D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5D2B8-EE0A-4819-9DB8-EEC47F2D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09EF3-2FF5-4903-B4CF-97023C5C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D9A8A-A98B-4B27-A52B-203E4291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6D029-73F6-4913-B1ED-A9734A6B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D5E34-062C-4C51-822B-6D8752D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27D9B4-2787-4CBA-ADE4-473D165D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448116-FE8E-4368-9960-C0AFF99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001F-E50A-4CF3-837E-15397D7D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25FCB-A666-42A2-8466-AAB27EBF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827836-2769-43B6-B50E-3D6C93A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680BA1-98F1-43F7-AC27-AAE73A4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FFC2AB-0C18-45DC-9298-946BA523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318B2-3DE9-4572-BCD7-3492534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C4A54-8815-47BB-A71A-1E6896A1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4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7A0A9-5E81-40AF-8D41-32D63B57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BBCBD-D5DC-4EBE-B838-6B0DE72C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BA6DA-094E-420F-88BC-22A382F1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9E0CC-B56F-45FC-BE15-05D77C93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2F21E-10C3-41BF-8DA1-38D90C5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E91E6-A117-4206-91AC-021ABCFD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0960-0AFD-435B-83A8-D903349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55A6F-70FB-41CA-98D9-D23987283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CD6E9-EFA4-4611-B370-516D383DA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0A446-598E-4F16-9AA0-2D342DE6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6137F-C562-4380-814C-5F21DFA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E7C25-4CCE-4858-A49E-5E988231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125E48-E54F-4959-9552-91706D06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0EE2B-F7BF-4C1C-8B72-63D6E39B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B0BC-3BEE-47F5-B003-345AAD5C7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083B-FA3C-4E3E-9C73-460FD0D14134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D2021-B4C3-42FF-9509-C22CF36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28750-FBBF-45A0-B881-3D327349E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A209-F597-4ECB-8F1E-B90263F71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6659-A726-46C1-ACF2-9FC807B1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945" y="2687985"/>
            <a:ext cx="2556109" cy="108273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처음에는</a:t>
            </a:r>
          </a:p>
        </p:txBody>
      </p:sp>
    </p:spTree>
    <p:extLst>
      <p:ext uri="{BB962C8B-B14F-4D97-AF65-F5344CB8AC3E}">
        <p14:creationId xmlns:p14="http://schemas.microsoft.com/office/powerpoint/2010/main" val="32253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D9116-D189-4578-BBB2-C5BE6BED8C0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>
                <a:latin typeface="+mj-lt"/>
                <a:ea typeface="+mj-ea"/>
                <a:cs typeface="+mj-cs"/>
              </a:rPr>
              <a:t>스택오버플로우</a:t>
            </a:r>
            <a:endParaRPr lang="en-US" altLang="ko-KR" sz="440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4F409-D4D5-4452-AB1F-A099FA1A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333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D9116-D189-4578-BBB2-C5BE6BED8C0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해시코드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EBE2A-075C-412E-ABB9-DE265CB4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923" y="670921"/>
            <a:ext cx="6749524" cy="501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485CCB-1435-44B8-B5BC-22E2B34E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2577830"/>
            <a:ext cx="5468141" cy="13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6659-A726-46C1-ACF2-9FC807B1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69" y="2689670"/>
            <a:ext cx="4242062" cy="1082736"/>
          </a:xfrm>
        </p:spPr>
        <p:txBody>
          <a:bodyPr anchor="t">
            <a:normAutofit fontScale="90000"/>
          </a:bodyPr>
          <a:lstStyle/>
          <a:p>
            <a:r>
              <a:rPr lang="ko-KR" altLang="en-US" dirty="0"/>
              <a:t>하지만</a:t>
            </a:r>
            <a:br>
              <a:rPr lang="en-US" altLang="ko-KR" dirty="0"/>
            </a:br>
            <a:r>
              <a:rPr lang="ko-KR" altLang="en-US" dirty="0"/>
              <a:t>실력과 시간 한계 </a:t>
            </a:r>
          </a:p>
        </p:txBody>
      </p:sp>
    </p:spTree>
    <p:extLst>
      <p:ext uri="{BB962C8B-B14F-4D97-AF65-F5344CB8AC3E}">
        <p14:creationId xmlns:p14="http://schemas.microsoft.com/office/powerpoint/2010/main" val="365435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19515-09AD-47EC-A968-C963D1133F9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네이버 메모</a:t>
            </a: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A34032-C04B-4D96-ABC7-4C1FB490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4" y="1578721"/>
            <a:ext cx="11149459" cy="43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6659-A726-46C1-ACF2-9FC807B1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91" y="2887632"/>
            <a:ext cx="4933361" cy="1082736"/>
          </a:xfrm>
        </p:spPr>
        <p:txBody>
          <a:bodyPr anchor="t">
            <a:normAutofit fontScale="90000"/>
          </a:bodyPr>
          <a:lstStyle/>
          <a:p>
            <a:r>
              <a:rPr lang="ko-KR" altLang="en-US"/>
              <a:t>나만의 메모 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9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470DA1-E51B-4A40-B905-9797D61C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410"/>
            <a:ext cx="12192000" cy="54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와이드스크린</PresentationFormat>
  <Paragraphs>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처음에는</vt:lpstr>
      <vt:lpstr>PowerPoint 프레젠테이션</vt:lpstr>
      <vt:lpstr>PowerPoint 프레젠테이션</vt:lpstr>
      <vt:lpstr>PowerPoint 프레젠테이션</vt:lpstr>
      <vt:lpstr>하지만 실력과 시간 한계 </vt:lpstr>
      <vt:lpstr>PowerPoint 프레젠테이션</vt:lpstr>
      <vt:lpstr>나만의 메모 게시판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처음에는</dc:title>
  <dc:creator>khl2bb@naver.com</dc:creator>
  <cp:lastModifiedBy>khl2bb@naver.com</cp:lastModifiedBy>
  <cp:revision>11</cp:revision>
  <dcterms:created xsi:type="dcterms:W3CDTF">2020-06-26T04:45:00Z</dcterms:created>
  <dcterms:modified xsi:type="dcterms:W3CDTF">2020-06-26T06:46:31Z</dcterms:modified>
</cp:coreProperties>
</file>