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000" dirty="0"/>
              <a:t>Exploring relationship between consumer sentiment from Twitter and change in stock price of consumer discretionary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Kevin lee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Can consumer sentiment forecast company’s stock price?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CA93-20A6-4AFE-97BB-1FAE0218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C1F0-F439-40BC-97CE-5267D20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Large investment managers including hedge funds, mutual funds, and asset managers seeking for alternative ways to predict stocks future performance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Investment Banks/Proprietary trading firms taking into an account of sentiment score to execute trades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Retail Investors through trading platforms (</a:t>
            </a:r>
            <a:r>
              <a:rPr lang="en-US" dirty="0" err="1"/>
              <a:t>Etrade</a:t>
            </a:r>
            <a:r>
              <a:rPr lang="en-US" dirty="0"/>
              <a:t>, Scottrade, Robinhood, </a:t>
            </a:r>
            <a:r>
              <a:rPr lang="en-US" dirty="0" err="1"/>
              <a:t>Webull</a:t>
            </a:r>
            <a:r>
              <a:rPr lang="en-US" dirty="0"/>
              <a:t>, TD Ameritrade) – add social media sentiment score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Companies themselves to factor in sentiment score to forecast sales and performance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Alternative data providers who can add sentiment scores as part of their subscriptions</a:t>
            </a:r>
          </a:p>
        </p:txBody>
      </p:sp>
    </p:spTree>
    <p:extLst>
      <p:ext uri="{BB962C8B-B14F-4D97-AF65-F5344CB8AC3E}">
        <p14:creationId xmlns:p14="http://schemas.microsoft.com/office/powerpoint/2010/main" val="402057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ABB0-C602-48A1-809A-0FB9CA23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7CAB-46FF-43C2-826C-B568A73C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Brand Lookup: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Python </a:t>
            </a:r>
            <a:r>
              <a:rPr lang="en-US" dirty="0" err="1"/>
              <a:t>BeautifulSoup</a:t>
            </a:r>
            <a:r>
              <a:rPr lang="en-US" dirty="0"/>
              <a:t> library, parsed SEC-Edgar 10-K HTML documents to find company subsidiaries.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Scraped company trademarks from WIPO website (www.wipo.int) using company subsidiaries as lookup terms.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Randomly selected brands, searched for tweets for certain period that mentioned brands.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Stored tweet and number of retweet as attributes in MYSQL database.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Filtered out tweets that contained characteristics of spam to reduce the dataset (e.g. 360,000 rows to 320,000 rows)</a:t>
            </a:r>
          </a:p>
        </p:txBody>
      </p:sp>
    </p:spTree>
    <p:extLst>
      <p:ext uri="{BB962C8B-B14F-4D97-AF65-F5344CB8AC3E}">
        <p14:creationId xmlns:p14="http://schemas.microsoft.com/office/powerpoint/2010/main" val="33027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880F-B4A0-48A2-A5C9-DF09844B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64CB-D90F-466A-8E9F-816B5EE6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Initially used </a:t>
            </a:r>
            <a:r>
              <a:rPr lang="en-US" dirty="0" err="1"/>
              <a:t>TextBlob</a:t>
            </a:r>
            <a:r>
              <a:rPr lang="en-US" dirty="0"/>
              <a:t> library with polarity score from -1 to 1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Moved onto 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 as it is specifically attuned to sentiments expressed in social media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Utilizing the </a:t>
            </a:r>
            <a:r>
              <a:rPr lang="en-US" dirty="0" err="1"/>
              <a:t>Fama</a:t>
            </a:r>
            <a:r>
              <a:rPr lang="en-US" dirty="0"/>
              <a:t> French Factor model to plot results and applying time delays to see any correlation between sentiment score and changes in company’s stock movements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A31-A8D6-4950-8E33-ACBDC7B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E7CF-EC66-4E44-ACA6-C0148090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Verify selected models are well-suited for the analysis and measure against different models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Conduct analysis on several consumer discretionary brands/companies to find meaningful conclusion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Ultimately to verify any correlation between twitter sentiment on company’s products and brands and their stock performance </a:t>
            </a:r>
          </a:p>
        </p:txBody>
      </p:sp>
    </p:spTree>
    <p:extLst>
      <p:ext uri="{BB962C8B-B14F-4D97-AF65-F5344CB8AC3E}">
        <p14:creationId xmlns:p14="http://schemas.microsoft.com/office/powerpoint/2010/main" val="947482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{E6CC150C-6F47-41F1-8C32-F7E978E70BB7}tf56160789</Template>
  <TotalTime>6492</TotalTime>
  <Words>311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Exploring relationship between consumer sentiment from Twitter and change in stock price of consumer discretionary companies</vt:lpstr>
      <vt:lpstr>Can consumer sentiment forecast company’s stock price?</vt:lpstr>
      <vt:lpstr>Target Audience</vt:lpstr>
      <vt:lpstr>Data Collection &amp; Filtering</vt:lpstr>
      <vt:lpstr>Model Selection</vt:lpstr>
      <vt:lpstr>Onwards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12</cp:revision>
  <dcterms:created xsi:type="dcterms:W3CDTF">2020-08-07T23:40:20Z</dcterms:created>
  <dcterms:modified xsi:type="dcterms:W3CDTF">2020-08-12T13:14:22Z</dcterms:modified>
</cp:coreProperties>
</file>