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YqEe7gXjzNuBSKXHMXAeFRFPr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d797466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fd7974668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80" name="Google Shape;18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42333" t="0"/>
          <a:stretch/>
        </p:blipFill>
        <p:spPr>
          <a:xfrm>
            <a:off x="3078932" y="2079150"/>
            <a:ext cx="6306501" cy="4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9" name="Google Shape;18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75" y="2780700"/>
            <a:ext cx="2339751" cy="12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575" y="2401675"/>
            <a:ext cx="2054650" cy="20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685" y="2674714"/>
            <a:ext cx="2873466" cy="15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2150" y="2581313"/>
            <a:ext cx="2993375" cy="1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/>
          </a:p>
        </p:txBody>
      </p:sp>
      <p:cxnSp>
        <p:nvCxnSpPr>
          <p:cNvPr id="201" name="Google Shape;201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650" cy="4350606"/>
            <a:chOff x="0" y="0"/>
            <a:chExt cx="7633650" cy="4350606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063950" y="6"/>
              <a:ext cx="65697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Godoy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lógica del negocio (exceptuando IA) y exposición de datos.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49" y="135956"/>
              <a:ext cx="802200" cy="6024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063800" y="1495506"/>
              <a:ext cx="65697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Nicolás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Mallea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integración IA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lógica del negocio (IA), gestionar su integración al conjunto del proyecto, diseño y ajuste del prompt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1" y="1631456"/>
              <a:ext cx="802200" cy="571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063950" y="2991006"/>
              <a:ext cx="65697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Vega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Consumo API, diseño interfaz y gestión de estados.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1" y="3126958"/>
              <a:ext cx="802200" cy="571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de trabajo de los docentes y la dificultad para mantener una alta calidad y coherencia en la planificación educativa.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implementación de un sistema de gestión del aprendizaje (LMS) que incorpore inteligencia artificial para la generación automatizada de planes de clase y unidades. Esta herramienta no solo liberará a los docentes de tareas repetitivas y tediosas, sino que también asegurará una mayor coherencia y alineación curricular.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Learning Management System (LMS) con integración de inteligencia artificial para automatizar la generación de planificaciones de clases y unidades educativas, optimizando la gestión académica de instituciones educativas y mejorando la eficiencia en la labor docente.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el tiempo que los docentes dedican a la planificación de cursos al automatizar la creación de cronogramas y actividades mediante inteligencia artificial.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personalización de las planificaciones educativas adaptando los contenidos generados automáticamente a las necesidades y niveles de los estudiantes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Minimizar la carga administrativa relacionada con la organización y almacenamiento de datos, ofreciendo una solución que centralice la gestión de información de cursos y usuarios en una base de datos segura y escalable.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-6" y="2296900"/>
            <a:ext cx="6145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un sistema de gestión de aprendizaje (LMS) que permita a los docentes administrar clases, registrar y subir calificaciones, tomar asistencia, y compartir recursos y materiales educativos.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una herramienta de inteligencia artificial (IA) capaz de generar automáticamente planificaciones de clases y unidades educativas completas, incluyendo actividades y evaluaciones, a partir de un formulario que especifica la materia y la temporalidad.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882769" y="2296900"/>
            <a:ext cx="6145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Desarrollo: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 debe completarse dentro del marco temporal del curso académico, lo cual puede limitar la cantidad de funcionalidades que se pueden implementar o refinar.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Aceptación del Usuario: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adopción de nuevas tecnologías puede encontrar resistencia por parte de algunos usuarios, lo que puede limitar la efectividad del LMS si no se acompaña de un plan adecuado de capacitación y soporte.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Precisión de la IA: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capacidad de la herramienta de inteligencia artificial para generar planificaciones de clase adecuadas dependerá de la calidad y cantidad de datos disponibles para entrenarla.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-12" y="2296905"/>
            <a:ext cx="1219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la configuración de ambientes, servicios de aplicaciones y bases de datos en un entorno empresarial a fin de habilitar operatividad o asegurar la continuidad de los sistemas que apoyan los procesos de negocio de acuerdo a los estándares definidos por la industria.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propuestas de solución informática analizando de forma integral los procesos de acuerdo a los requerimientos de la organización.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solución de software utilizando técnicas que permitan sistematizar el proceso de desarrollo y mantenimiento, asegurando el logro de los objetivos.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7"/>
          <p:cNvSpPr txBox="1"/>
          <p:nvPr/>
        </p:nvSpPr>
        <p:spPr>
          <a:xfrm>
            <a:off x="97938" y="238873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de 2 semanas.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825" y="3328230"/>
            <a:ext cx="5138355" cy="342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8456"/>
            <a:ext cx="11887201" cy="201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g2fd7974668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fd7974668f_0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AIura Estudiantil</a:t>
            </a:r>
            <a:endParaRPr/>
          </a:p>
        </p:txBody>
      </p:sp>
      <p:sp>
        <p:nvSpPr>
          <p:cNvPr id="170" name="Google Shape;170;g2fd7974668f_0_11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2fd7974668f_0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g2fd7974668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8456"/>
            <a:ext cx="11887202" cy="345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