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3F02-1940-4869-ABC6-BFA297385EC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D1BB-53D1-4B03-BA1E-85F72322A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8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D1BB-53D1-4B03-BA1E-85F72322AB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8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7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8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5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1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BB32-BC8E-4311-8F7E-76A19CA118A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8E69-419B-4290-A202-C8E3F6D75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JP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08085" y="493642"/>
            <a:ext cx="357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Limitation of K means algorithm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7DCDE-3636-4A10-9641-68F004E2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" y="1942324"/>
            <a:ext cx="573485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7" y="1795342"/>
            <a:ext cx="4952250" cy="380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78" y="1769451"/>
            <a:ext cx="5091288" cy="380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52" y="6069869"/>
            <a:ext cx="6343650" cy="542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7E402-54E4-49CE-9AB7-D7689DB2660D}"/>
              </a:ext>
            </a:extLst>
          </p:cNvPr>
          <p:cNvSpPr txBox="1"/>
          <p:nvPr/>
        </p:nvSpPr>
        <p:spPr>
          <a:xfrm>
            <a:off x="1764984" y="1166956"/>
            <a:ext cx="239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48961-5BA5-4537-A4DC-1A0AF123C7DA}"/>
              </a:ext>
            </a:extLst>
          </p:cNvPr>
          <p:cNvSpPr txBox="1"/>
          <p:nvPr/>
        </p:nvSpPr>
        <p:spPr>
          <a:xfrm>
            <a:off x="8494889" y="1166956"/>
            <a:ext cx="239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K-means 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30EE6-1CC1-4ABF-BEC8-3E55BE2815FA}"/>
              </a:ext>
            </a:extLst>
          </p:cNvPr>
          <p:cNvSpPr txBox="1"/>
          <p:nvPr/>
        </p:nvSpPr>
        <p:spPr>
          <a:xfrm>
            <a:off x="5565422" y="3319608"/>
            <a:ext cx="90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VS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D881A-24A0-46BF-B919-21B4699EB40C}"/>
              </a:ext>
            </a:extLst>
          </p:cNvPr>
          <p:cNvSpPr txBox="1"/>
          <p:nvPr/>
        </p:nvSpPr>
        <p:spPr>
          <a:xfrm>
            <a:off x="3628054" y="287462"/>
            <a:ext cx="66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Limitation of K means algorithm</a:t>
            </a:r>
            <a:r>
              <a:rPr lang="ko-KR" altLang="en-US" dirty="0"/>
              <a:t> </a:t>
            </a:r>
            <a:r>
              <a:rPr lang="en-US" altLang="ko-KR" dirty="0"/>
              <a:t>(Real case)</a:t>
            </a:r>
          </a:p>
        </p:txBody>
      </p:sp>
    </p:spTree>
    <p:extLst>
      <p:ext uri="{BB962C8B-B14F-4D97-AF65-F5344CB8AC3E}">
        <p14:creationId xmlns:p14="http://schemas.microsoft.com/office/powerpoint/2010/main" val="7421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636" y="495042"/>
            <a:ext cx="25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K-P  Means Code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D31FF-1458-48AF-A0A3-EE5E15EF7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07" y="2490728"/>
            <a:ext cx="4396172" cy="1876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2600F-2041-4D91-86E6-46574E2E7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" y="1661866"/>
            <a:ext cx="5115639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51475-AC3F-453F-8821-174DF8BF2C83}"/>
              </a:ext>
            </a:extLst>
          </p:cNvPr>
          <p:cNvSpPr txBox="1"/>
          <p:nvPr/>
        </p:nvSpPr>
        <p:spPr>
          <a:xfrm>
            <a:off x="6556296" y="448875"/>
            <a:ext cx="31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Explanation about K &amp; P</a:t>
            </a:r>
          </a:p>
        </p:txBody>
      </p:sp>
    </p:spTree>
    <p:extLst>
      <p:ext uri="{BB962C8B-B14F-4D97-AF65-F5344CB8AC3E}">
        <p14:creationId xmlns:p14="http://schemas.microsoft.com/office/powerpoint/2010/main" val="4689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AF60-0DC5-4482-852A-E288D954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657252" y="593464"/>
            <a:ext cx="434622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/>
              <a:t>K-P means Formula </a:t>
            </a:r>
            <a:br>
              <a:rPr lang="en-US" altLang="ko-KR" sz="1600" dirty="0"/>
            </a:br>
            <a:r>
              <a:rPr lang="en-US" altLang="ko-KR" sz="1600" dirty="0"/>
              <a:t>(K-means + application of k-NN weighting 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A8CA04C-F185-4C67-8DFC-715426A9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6" y="2693814"/>
            <a:ext cx="5311111" cy="199964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FE84DA-A975-414A-9118-556A1EC6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784"/>
            <a:ext cx="5814064" cy="27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7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3" y="1981358"/>
            <a:ext cx="4721131" cy="343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32" y="5985089"/>
            <a:ext cx="6391275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7" y="1981358"/>
            <a:ext cx="4721132" cy="343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251F4-772F-4446-A48D-BB4E0B725A43}"/>
              </a:ext>
            </a:extLst>
          </p:cNvPr>
          <p:cNvSpPr txBox="1"/>
          <p:nvPr/>
        </p:nvSpPr>
        <p:spPr>
          <a:xfrm>
            <a:off x="5644444" y="3345990"/>
            <a:ext cx="90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VS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E8259-B7C4-4C1F-8E1E-5331CE455F1A}"/>
              </a:ext>
            </a:extLst>
          </p:cNvPr>
          <p:cNvSpPr txBox="1"/>
          <p:nvPr/>
        </p:nvSpPr>
        <p:spPr>
          <a:xfrm>
            <a:off x="1764984" y="1166956"/>
            <a:ext cx="239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5155C-10CB-4EAD-8375-EE8DEBA330BA}"/>
              </a:ext>
            </a:extLst>
          </p:cNvPr>
          <p:cNvSpPr txBox="1"/>
          <p:nvPr/>
        </p:nvSpPr>
        <p:spPr>
          <a:xfrm>
            <a:off x="8690717" y="1166956"/>
            <a:ext cx="239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KP-means result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D3FE35-7CAC-4B94-81E7-2406395C422B}"/>
              </a:ext>
            </a:extLst>
          </p:cNvPr>
          <p:cNvSpPr/>
          <p:nvPr/>
        </p:nvSpPr>
        <p:spPr>
          <a:xfrm>
            <a:off x="3807671" y="461754"/>
            <a:ext cx="4585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 of KP-means algorithm</a:t>
            </a:r>
            <a:r>
              <a:rPr lang="ko-KR" altLang="en-US" dirty="0"/>
              <a:t> </a:t>
            </a:r>
            <a:r>
              <a:rPr lang="en-US" altLang="ko-KR" dirty="0"/>
              <a:t>(Real case)</a:t>
            </a:r>
          </a:p>
        </p:txBody>
      </p:sp>
    </p:spTree>
    <p:extLst>
      <p:ext uri="{BB962C8B-B14F-4D97-AF65-F5344CB8AC3E}">
        <p14:creationId xmlns:p14="http://schemas.microsoft.com/office/powerpoint/2010/main" val="27227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13" y="709714"/>
            <a:ext cx="4038173" cy="2733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" y="3630269"/>
            <a:ext cx="3857550" cy="2918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05" y="3630269"/>
            <a:ext cx="4038173" cy="29181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9389" y="76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957" y="288721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K-means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8788" y="288721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KP-means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84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298" y="1655805"/>
            <a:ext cx="669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Discussion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를 늘렸을떄 나오는 결과 값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23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553" y="1524000"/>
            <a:ext cx="6697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Discussion</a:t>
            </a:r>
          </a:p>
          <a:p>
            <a:r>
              <a:rPr lang="en-US" altLang="ko-KR" dirty="0"/>
              <a:t>2. Converge problem</a:t>
            </a:r>
          </a:p>
          <a:p>
            <a:endParaRPr lang="en-US" altLang="ko-KR" dirty="0"/>
          </a:p>
          <a:p>
            <a:r>
              <a:rPr lang="ko-KR" altLang="en-US" dirty="0"/>
              <a:t>도형이던 뭐든 만들기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9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155" y="874400"/>
            <a:ext cx="350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 (</a:t>
            </a:r>
            <a:r>
              <a:rPr lang="en-US" altLang="ko-KR" dirty="0" err="1"/>
              <a:t>Naver</a:t>
            </a:r>
            <a:r>
              <a:rPr lang="en-US" altLang="ko-KR" dirty="0"/>
              <a:t> Shopping)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" y="2373463"/>
            <a:ext cx="5926667" cy="34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</Words>
  <Application>Microsoft Office PowerPoint</Application>
  <PresentationFormat>와이드스크린</PresentationFormat>
  <Paragraphs>27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K-P means Formula  (K-means + application of k-NN weighting 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배 준환</dc:creator>
  <cp:lastModifiedBy>hojin12312 이</cp:lastModifiedBy>
  <cp:revision>9</cp:revision>
  <dcterms:created xsi:type="dcterms:W3CDTF">2019-05-22T11:41:06Z</dcterms:created>
  <dcterms:modified xsi:type="dcterms:W3CDTF">2019-05-29T09:56:47Z</dcterms:modified>
</cp:coreProperties>
</file>