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3B368-5BC8-4E13-B13B-964A8ACEE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E895C5-E7F4-4EA5-8838-B7D1B272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6FAFE-6F81-4654-9A16-140FAD1D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CDA2-DBB1-491F-8BD3-7AA8722CC6A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966F5-E831-4A73-834C-593D2B6B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009F0-84E9-4494-A717-0AAA4403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300C-3F2A-4C80-B43A-B4277212B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5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E5923-F693-483D-B3E9-6C537067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CD010-6989-4F2A-833F-B67B64C1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09D85-3190-46D5-8F6E-41A48B78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CDA2-DBB1-491F-8BD3-7AA8722CC6A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1C95-5930-48C2-931B-72120669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3C194-AB78-4912-9A6E-7C1EA2DD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300C-3F2A-4C80-B43A-B4277212B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1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9EA74B-2681-4771-BE6B-452E35F2C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ED134C-6720-495E-BFF2-C47B93C9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8BC25-475E-4586-B194-5C40209D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CDA2-DBB1-491F-8BD3-7AA8722CC6A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09182-6B35-4DE0-9DD2-82A69C7D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F9034-7D4D-4720-8038-278296C3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300C-3F2A-4C80-B43A-B4277212B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7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338D-C7B7-4812-B26D-9266148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395B1-B163-4CB3-82B0-BB403C4E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CCC81-FB5F-478B-90DF-607CC075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CDA2-DBB1-491F-8BD3-7AA8722CC6A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0B184-1723-459C-AAB1-3889B354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1EDFD-64BA-42C4-AD82-0D33ABC5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300C-3F2A-4C80-B43A-B4277212B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1900F-1D89-4B2D-855F-A9A73CB2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7B2C9-B973-4010-AE60-3CAC9D56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6207E-B0D7-4C0C-86C0-9BE2BA5E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CDA2-DBB1-491F-8BD3-7AA8722CC6A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2899A-F32B-49CC-B7DB-5DE593A2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E9E7C-9E6F-4DC7-A020-92EF18DF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300C-3F2A-4C80-B43A-B4277212B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8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36502-5F46-4C1A-89C0-1511AA97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CABA2-84EF-4873-8EC1-9DFCE7EC3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06E30-53E5-497F-966C-A1FD6415F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99C6C-C92D-402A-9E5F-3251E2B3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CDA2-DBB1-491F-8BD3-7AA8722CC6A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869E0-5B25-46F8-9CFF-6412DA1B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A1690F-1C61-4961-B2D1-0EACFD76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300C-3F2A-4C80-B43A-B4277212B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7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F5F9F-48BA-496C-AA32-13C465BE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96C45-6BA8-4E99-BD1D-AE7E7B1EF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74487-7664-464C-9D95-75347C01B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C5416A-C101-4AAB-BD6B-2419AFF0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AC07A1-CE9C-44B7-928F-D66C37C28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C68BB2-4F9A-42FA-96DE-1B9277D0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CDA2-DBB1-491F-8BD3-7AA8722CC6A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BA877B-D96D-4FDA-AD62-FE70170B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C482F-5DF2-4E11-9535-4DBEB903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300C-3F2A-4C80-B43A-B4277212B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1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52945-6A8C-40F0-831F-57DA40FD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2DEA05-1B66-465A-AEFD-72A79D2E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CDA2-DBB1-491F-8BD3-7AA8722CC6A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F8E17D-A94D-4D4A-AA9A-7653B378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085B4-7A1F-483F-8C04-1A407258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300C-3F2A-4C80-B43A-B4277212B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298F0-F480-4E46-A90B-F3DB9B89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CDA2-DBB1-491F-8BD3-7AA8722CC6A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FC0CB9-0AA9-413C-8DF2-F6CC403D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1268B-0913-4A49-B5B9-4B04C74F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300C-3F2A-4C80-B43A-B4277212B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62D37-3A15-4BF7-A18E-39EDFE47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F6523-178D-4538-BE14-94F762C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FA2F3-E390-4661-9835-62D71521B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D5F4B-EE28-4F67-B571-10D7EC98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CDA2-DBB1-491F-8BD3-7AA8722CC6A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5CE1C-BDE9-4560-A494-EE24BF43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1E3C3-FD52-45B0-AF1B-97500C0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300C-3F2A-4C80-B43A-B4277212B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9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89F1-66C9-4A20-8818-70FBA874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1441C-50C8-4F5E-8FBD-84877DA59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B715D-CBC0-4CE4-9D58-A6A6A7D08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FE7A6D-4D29-49AC-B1A4-CF14396A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CDA2-DBB1-491F-8BD3-7AA8722CC6A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3BF1A5-91A6-497B-9E68-3FA44457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B1DE49-DC78-4093-A3DE-89F4E666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300C-3F2A-4C80-B43A-B4277212B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3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D2BB66-89D4-4B34-80D1-1E772502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1EB83-7366-488F-80E8-90D6F6142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24462-B055-4245-844F-E930A9BB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CDA2-DBB1-491F-8BD3-7AA8722CC6AD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11465-CCBD-4861-B169-416A81965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A28FA-63D1-4847-A516-BE3C4053C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300C-3F2A-4C80-B43A-B4277212B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6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717C47C-A9FD-48ED-BAD6-77090D8EAF17}"/>
                  </a:ext>
                </a:extLst>
              </p:cNvPr>
              <p:cNvSpPr/>
              <p:nvPr/>
            </p:nvSpPr>
            <p:spPr>
              <a:xfrm>
                <a:off x="1533258" y="359730"/>
                <a:ext cx="8031480" cy="613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3600" b="0" dirty="0"/>
                  <a:t>K –means</a:t>
                </a:r>
              </a:p>
              <a:p>
                <a:endParaRPr lang="en-US" altLang="ko-KR" sz="24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ko-KR" sz="2400" b="0" dirty="0"/>
              </a:p>
              <a:p>
                <a:pPr lvl="1"/>
                <a:r>
                  <a:rPr lang="en-US" altLang="ko-KR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≔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400" b="0" dirty="0"/>
              </a:p>
              <a:p>
                <a:pPr/>
                <a:endParaRPr lang="en-US" altLang="ko-KR" sz="2400" b="0" dirty="0"/>
              </a:p>
              <a:p>
                <a:endParaRPr lang="en-US" altLang="ko-KR" sz="2400" b="0" dirty="0"/>
              </a:p>
              <a:p>
                <a:r>
                  <a:rPr lang="en-US" altLang="ko-KR" sz="3600" b="0" dirty="0"/>
                  <a:t>K P- means</a:t>
                </a:r>
              </a:p>
              <a:p>
                <a:endParaRPr lang="en-US" altLang="ko-KR" sz="24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ko-KR" sz="2400" dirty="0"/>
              </a:p>
              <a:p>
                <a:pPr lvl="1"/>
                <a:r>
                  <a:rPr lang="en-US" altLang="ko-KR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≔ 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400" dirty="0"/>
              </a:p>
              <a:p>
                <a:pPr lvl="1"/>
                <a:endParaRPr lang="en-US" altLang="ko-KR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ko-KR" sz="2400" dirty="0"/>
              </a:p>
              <a:p>
                <a:pPr lvl="1"/>
                <a:r>
                  <a:rPr lang="en-US" altLang="ko-KR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≔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717C47C-A9FD-48ED-BAD6-77090D8EA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258" y="359730"/>
                <a:ext cx="8031480" cy="6138540"/>
              </a:xfrm>
              <a:prstGeom prst="rect">
                <a:avLst/>
              </a:prstGeom>
              <a:blipFill>
                <a:blip r:embed="rId2"/>
                <a:stretch>
                  <a:fillRect l="-2354" t="-1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8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이광호 (전기전자컴퓨터공학부)</dc:creator>
  <cp:lastModifiedBy>(학생) 이광호 (전기전자컴퓨터공학부)</cp:lastModifiedBy>
  <cp:revision>1</cp:revision>
  <dcterms:created xsi:type="dcterms:W3CDTF">2019-05-31T06:54:38Z</dcterms:created>
  <dcterms:modified xsi:type="dcterms:W3CDTF">2019-05-31T06:59:45Z</dcterms:modified>
</cp:coreProperties>
</file>