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3C289-73ED-074D-FF26-B9B46E87CB79}" v="9" dt="2022-03-02T19:41:51.627"/>
    <p1510:client id="{74E2014E-CCB1-BEA8-B936-2DA12CB7DE95}" v="36" dt="2022-03-02T19:31:2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ovde Liland" userId="S::kristian.liland@nmbu.no::fcc652f5-1067-44c4-beb9-15e18e0bd7c8" providerId="AD" clId="Web-{0373C289-73ED-074D-FF26-B9B46E87CB79}"/>
    <pc:docChg chg="modSld">
      <pc:chgData name="Kristian Hovde Liland" userId="S::kristian.liland@nmbu.no::fcc652f5-1067-44c4-beb9-15e18e0bd7c8" providerId="AD" clId="Web-{0373C289-73ED-074D-FF26-B9B46E87CB79}" dt="2022-03-02T19:41:49.908" v="2" actId="20577"/>
      <pc:docMkLst>
        <pc:docMk/>
      </pc:docMkLst>
      <pc:sldChg chg="modSp">
        <pc:chgData name="Kristian Hovde Liland" userId="S::kristian.liland@nmbu.no::fcc652f5-1067-44c4-beb9-15e18e0bd7c8" providerId="AD" clId="Web-{0373C289-73ED-074D-FF26-B9B46E87CB79}" dt="2022-03-02T19:41:49.908" v="2" actId="20577"/>
        <pc:sldMkLst>
          <pc:docMk/>
          <pc:sldMk cId="4276451815" sldId="257"/>
        </pc:sldMkLst>
        <pc:spChg chg="mod">
          <ac:chgData name="Kristian Hovde Liland" userId="S::kristian.liland@nmbu.no::fcc652f5-1067-44c4-beb9-15e18e0bd7c8" providerId="AD" clId="Web-{0373C289-73ED-074D-FF26-B9B46E87CB79}" dt="2022-03-02T19:41:49.908" v="2" actId="20577"/>
          <ac:spMkLst>
            <pc:docMk/>
            <pc:sldMk cId="4276451815" sldId="257"/>
            <ac:spMk id="70" creationId="{B4485BE8-C4D2-49E1-B666-20A74C011396}"/>
          </ac:spMkLst>
        </pc:spChg>
        <pc:spChg chg="mod">
          <ac:chgData name="Kristian Hovde Liland" userId="S::kristian.liland@nmbu.no::fcc652f5-1067-44c4-beb9-15e18e0bd7c8" providerId="AD" clId="Web-{0373C289-73ED-074D-FF26-B9B46E87CB79}" dt="2022-03-02T19:41:19.251" v="1" actId="20577"/>
          <ac:spMkLst>
            <pc:docMk/>
            <pc:sldMk cId="4276451815" sldId="257"/>
            <ac:spMk id="71" creationId="{A9CB7642-A0F2-451C-9173-637952978288}"/>
          </ac:spMkLst>
        </pc:spChg>
        <pc:spChg chg="mod">
          <ac:chgData name="Kristian Hovde Liland" userId="S::kristian.liland@nmbu.no::fcc652f5-1067-44c4-beb9-15e18e0bd7c8" providerId="AD" clId="Web-{0373C289-73ED-074D-FF26-B9B46E87CB79}" dt="2022-03-02T19:41:12.407" v="0" actId="20577"/>
          <ac:spMkLst>
            <pc:docMk/>
            <pc:sldMk cId="4276451815" sldId="257"/>
            <ac:spMk id="72" creationId="{3478888A-67CC-451A-BABF-1F9E6B001EE2}"/>
          </ac:spMkLst>
        </pc:spChg>
      </pc:sldChg>
    </pc:docChg>
  </pc:docChgLst>
  <pc:docChgLst>
    <pc:chgData name="Kristian Hovde Liland" userId="S::kristian.liland@nmbu.no::fcc652f5-1067-44c4-beb9-15e18e0bd7c8" providerId="AD" clId="Web-{74E2014E-CCB1-BEA8-B936-2DA12CB7DE95}"/>
    <pc:docChg chg="modSld">
      <pc:chgData name="Kristian Hovde Liland" userId="S::kristian.liland@nmbu.no::fcc652f5-1067-44c4-beb9-15e18e0bd7c8" providerId="AD" clId="Web-{74E2014E-CCB1-BEA8-B936-2DA12CB7DE95}" dt="2022-03-02T19:31:29.618" v="18" actId="1076"/>
      <pc:docMkLst>
        <pc:docMk/>
      </pc:docMkLst>
      <pc:sldChg chg="modSp">
        <pc:chgData name="Kristian Hovde Liland" userId="S::kristian.liland@nmbu.no::fcc652f5-1067-44c4-beb9-15e18e0bd7c8" providerId="AD" clId="Web-{74E2014E-CCB1-BEA8-B936-2DA12CB7DE95}" dt="2022-03-02T19:31:29.618" v="18" actId="1076"/>
        <pc:sldMkLst>
          <pc:docMk/>
          <pc:sldMk cId="4276451815" sldId="257"/>
        </pc:sldMkLst>
        <pc:spChg chg="mod">
          <ac:chgData name="Kristian Hovde Liland" userId="S::kristian.liland@nmbu.no::fcc652f5-1067-44c4-beb9-15e18e0bd7c8" providerId="AD" clId="Web-{74E2014E-CCB1-BEA8-B936-2DA12CB7DE95}" dt="2022-03-02T19:30:31.164" v="9" actId="20577"/>
          <ac:spMkLst>
            <pc:docMk/>
            <pc:sldMk cId="4276451815" sldId="257"/>
            <ac:spMk id="69" creationId="{32E5CAA4-3DB3-45FF-9032-11B6C06DA5FA}"/>
          </ac:spMkLst>
        </pc:spChg>
        <pc:spChg chg="mod">
          <ac:chgData name="Kristian Hovde Liland" userId="S::kristian.liland@nmbu.no::fcc652f5-1067-44c4-beb9-15e18e0bd7c8" providerId="AD" clId="Web-{74E2014E-CCB1-BEA8-B936-2DA12CB7DE95}" dt="2022-03-02T19:31:16.946" v="17" actId="1076"/>
          <ac:spMkLst>
            <pc:docMk/>
            <pc:sldMk cId="4276451815" sldId="257"/>
            <ac:spMk id="70" creationId="{B4485BE8-C4D2-49E1-B666-20A74C011396}"/>
          </ac:spMkLst>
        </pc:spChg>
        <pc:spChg chg="mod">
          <ac:chgData name="Kristian Hovde Liland" userId="S::kristian.liland@nmbu.no::fcc652f5-1067-44c4-beb9-15e18e0bd7c8" providerId="AD" clId="Web-{74E2014E-CCB1-BEA8-B936-2DA12CB7DE95}" dt="2022-03-02T19:29:54.476" v="3" actId="20577"/>
          <ac:spMkLst>
            <pc:docMk/>
            <pc:sldMk cId="4276451815" sldId="257"/>
            <ac:spMk id="71" creationId="{A9CB7642-A0F2-451C-9173-637952978288}"/>
          </ac:spMkLst>
        </pc:spChg>
        <pc:spChg chg="mod">
          <ac:chgData name="Kristian Hovde Liland" userId="S::kristian.liland@nmbu.no::fcc652f5-1067-44c4-beb9-15e18e0bd7c8" providerId="AD" clId="Web-{74E2014E-CCB1-BEA8-B936-2DA12CB7DE95}" dt="2022-03-02T19:31:29.618" v="18" actId="1076"/>
          <ac:spMkLst>
            <pc:docMk/>
            <pc:sldMk cId="4276451815" sldId="257"/>
            <ac:spMk id="72" creationId="{3478888A-67CC-451A-BABF-1F9E6B001E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3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2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8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5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9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1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7A93-2DE1-496D-AB2C-E773B967848F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CEEC-8785-46D6-A8A2-E3526EBA5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be 50">
            <a:extLst>
              <a:ext uri="{FF2B5EF4-FFF2-40B4-BE49-F238E27FC236}">
                <a16:creationId xmlns:a16="http://schemas.microsoft.com/office/drawing/2014/main" id="{ED21E642-D019-4316-9158-96EDDE96CF63}"/>
              </a:ext>
            </a:extLst>
          </p:cNvPr>
          <p:cNvSpPr/>
          <p:nvPr/>
        </p:nvSpPr>
        <p:spPr>
          <a:xfrm>
            <a:off x="1281856" y="5319808"/>
            <a:ext cx="1447773" cy="235923"/>
          </a:xfrm>
          <a:prstGeom prst="cube">
            <a:avLst>
              <a:gd name="adj" fmla="val 622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13A8B4A2-A55A-4A3B-9BA5-809A31A02E5A}"/>
              </a:ext>
            </a:extLst>
          </p:cNvPr>
          <p:cNvSpPr/>
          <p:nvPr/>
        </p:nvSpPr>
        <p:spPr>
          <a:xfrm>
            <a:off x="1242452" y="2126249"/>
            <a:ext cx="7016620" cy="1080589"/>
          </a:xfrm>
          <a:prstGeom prst="cube">
            <a:avLst>
              <a:gd name="adj" fmla="val 4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X</a:t>
            </a:r>
            <a:endParaRPr lang="en-GB" b="1" dirty="0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DB70EDFB-D1DB-49B4-9520-9E7E9EDC2D88}"/>
              </a:ext>
            </a:extLst>
          </p:cNvPr>
          <p:cNvSpPr/>
          <p:nvPr/>
        </p:nvSpPr>
        <p:spPr>
          <a:xfrm>
            <a:off x="1001409" y="2126838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53EA2882-05A9-4F27-8536-C53378A406DC}"/>
              </a:ext>
            </a:extLst>
          </p:cNvPr>
          <p:cNvSpPr/>
          <p:nvPr/>
        </p:nvSpPr>
        <p:spPr>
          <a:xfrm>
            <a:off x="1140852" y="3178805"/>
            <a:ext cx="7016620" cy="133200"/>
          </a:xfrm>
          <a:prstGeom prst="cube">
            <a:avLst>
              <a:gd name="adj" fmla="val 375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CE7D91B1-49D9-47BF-A8D0-EEB445EEEFD6}"/>
              </a:ext>
            </a:extLst>
          </p:cNvPr>
          <p:cNvSpPr/>
          <p:nvPr/>
        </p:nvSpPr>
        <p:spPr>
          <a:xfrm>
            <a:off x="6893668" y="4196016"/>
            <a:ext cx="1446246" cy="1175658"/>
          </a:xfrm>
          <a:prstGeom prst="cube">
            <a:avLst>
              <a:gd name="adj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u="sng" dirty="0"/>
              <a:t>X</a:t>
            </a:r>
            <a:endParaRPr lang="en-GB" b="1" u="sng" dirty="0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F2669AE-8E6E-4AF8-85E2-C531A28758BE}"/>
              </a:ext>
            </a:extLst>
          </p:cNvPr>
          <p:cNvSpPr/>
          <p:nvPr/>
        </p:nvSpPr>
        <p:spPr>
          <a:xfrm>
            <a:off x="8332914" y="5135181"/>
            <a:ext cx="254105" cy="238748"/>
          </a:xfrm>
          <a:prstGeom prst="cube">
            <a:avLst>
              <a:gd name="adj" fmla="val 62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A190F44B-A3CC-4D76-BBBA-D84AE9B07122}"/>
              </a:ext>
            </a:extLst>
          </p:cNvPr>
          <p:cNvSpPr/>
          <p:nvPr/>
        </p:nvSpPr>
        <p:spPr>
          <a:xfrm>
            <a:off x="6775053" y="5342191"/>
            <a:ext cx="1355510" cy="141592"/>
          </a:xfrm>
          <a:prstGeom prst="cube">
            <a:avLst>
              <a:gd name="adj" fmla="val 356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F392FB25-95F3-4498-8E4B-FD4E94E244C3}"/>
              </a:ext>
            </a:extLst>
          </p:cNvPr>
          <p:cNvSpPr/>
          <p:nvPr/>
        </p:nvSpPr>
        <p:spPr>
          <a:xfrm>
            <a:off x="6663438" y="4291674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E26FF955-58B2-48BF-9BBD-D6C54ED74515}"/>
              </a:ext>
            </a:extLst>
          </p:cNvPr>
          <p:cNvSpPr/>
          <p:nvPr/>
        </p:nvSpPr>
        <p:spPr>
          <a:xfrm>
            <a:off x="3768359" y="4725436"/>
            <a:ext cx="1446246" cy="251927"/>
          </a:xfrm>
          <a:prstGeom prst="cube">
            <a:avLst>
              <a:gd name="adj" fmla="val 64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356A34E9-5CCC-4F12-9DF7-A03955AAD7E6}"/>
              </a:ext>
            </a:extLst>
          </p:cNvPr>
          <p:cNvSpPr/>
          <p:nvPr/>
        </p:nvSpPr>
        <p:spPr>
          <a:xfrm>
            <a:off x="5189643" y="4725436"/>
            <a:ext cx="254105" cy="254182"/>
          </a:xfrm>
          <a:prstGeom prst="cube">
            <a:avLst>
              <a:gd name="adj" fmla="val 62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B95B7F5-8899-40C2-AA72-FAE69DCBAB5E}"/>
              </a:ext>
            </a:extLst>
          </p:cNvPr>
          <p:cNvSpPr/>
          <p:nvPr/>
        </p:nvSpPr>
        <p:spPr>
          <a:xfrm>
            <a:off x="3631782" y="4947880"/>
            <a:ext cx="1355510" cy="141592"/>
          </a:xfrm>
          <a:prstGeom prst="cube">
            <a:avLst>
              <a:gd name="adj" fmla="val 356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F901EF68-18A1-48DC-878B-C75B8B999926}"/>
              </a:ext>
            </a:extLst>
          </p:cNvPr>
          <p:cNvSpPr/>
          <p:nvPr/>
        </p:nvSpPr>
        <p:spPr>
          <a:xfrm>
            <a:off x="1283384" y="4196016"/>
            <a:ext cx="1446246" cy="1175658"/>
          </a:xfrm>
          <a:prstGeom prst="cube">
            <a:avLst>
              <a:gd name="adj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u="sng" dirty="0"/>
              <a:t>X</a:t>
            </a:r>
            <a:endParaRPr lang="en-GB" b="1" u="sng" dirty="0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27E0B339-BDF4-46F9-8CAA-F2EC1DA52FD5}"/>
              </a:ext>
            </a:extLst>
          </p:cNvPr>
          <p:cNvSpPr/>
          <p:nvPr/>
        </p:nvSpPr>
        <p:spPr>
          <a:xfrm>
            <a:off x="3872514" y="321705"/>
            <a:ext cx="1446246" cy="1175658"/>
          </a:xfrm>
          <a:prstGeom prst="cube">
            <a:avLst>
              <a:gd name="adj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u="sng" dirty="0"/>
              <a:t>X</a:t>
            </a:r>
            <a:endParaRPr lang="en-GB" b="1" u="sn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5A0437-C351-4D2F-8EE3-EB4B07FF2573}"/>
              </a:ext>
            </a:extLst>
          </p:cNvPr>
          <p:cNvSpPr txBox="1"/>
          <p:nvPr/>
        </p:nvSpPr>
        <p:spPr>
          <a:xfrm>
            <a:off x="3979194" y="3327439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B5157C-CB00-43C5-A259-274F6B088B98}"/>
              </a:ext>
            </a:extLst>
          </p:cNvPr>
          <p:cNvSpPr txBox="1"/>
          <p:nvPr/>
        </p:nvSpPr>
        <p:spPr>
          <a:xfrm rot="16200000">
            <a:off x="-10709" y="2499533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9264E8-62D3-4B1F-ADE8-630ABC20E395}"/>
              </a:ext>
            </a:extLst>
          </p:cNvPr>
          <p:cNvSpPr txBox="1"/>
          <p:nvPr/>
        </p:nvSpPr>
        <p:spPr>
          <a:xfrm>
            <a:off x="1167060" y="5557438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9D358420-EDE0-49FF-AEED-C7E7B9314278}"/>
              </a:ext>
            </a:extLst>
          </p:cNvPr>
          <p:cNvSpPr/>
          <p:nvPr/>
        </p:nvSpPr>
        <p:spPr>
          <a:xfrm>
            <a:off x="1051032" y="4292357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D58B00-C952-442D-9E13-11DFEF4C8A7A}"/>
              </a:ext>
            </a:extLst>
          </p:cNvPr>
          <p:cNvSpPr txBox="1"/>
          <p:nvPr/>
        </p:nvSpPr>
        <p:spPr>
          <a:xfrm rot="16200000">
            <a:off x="38914" y="4665052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E5CAA4-3DB3-45FF-9032-11B6C06DA5FA}"/>
              </a:ext>
            </a:extLst>
          </p:cNvPr>
          <p:cNvSpPr txBox="1"/>
          <p:nvPr/>
        </p:nvSpPr>
        <p:spPr>
          <a:xfrm>
            <a:off x="3530606" y="5069889"/>
            <a:ext cx="1557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="1" baseline="30000" dirty="0">
                <a:ea typeface="+mn-lt"/>
                <a:cs typeface="+mn-lt"/>
              </a:rPr>
              <a:t>[</a:t>
            </a:r>
            <a:r>
              <a:rPr lang="nb-NO" baseline="30000" dirty="0">
                <a:ea typeface="+mn-lt"/>
                <a:cs typeface="+mn-lt"/>
              </a:rPr>
              <a:t>1]</a:t>
            </a:r>
            <a:r>
              <a:rPr lang="nb-NO" baseline="-25000" dirty="0"/>
              <a:t> </a:t>
            </a:r>
            <a:r>
              <a:rPr lang="nb-NO" dirty="0"/>
              <a:t>– </a:t>
            </a:r>
            <a:r>
              <a:rPr lang="nb-NO" dirty="0" err="1"/>
              <a:t>outer</a:t>
            </a:r>
            <a:endParaRPr lang="en-GB" dirty="0" err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85BE8-C4D2-49E1-B666-20A74C011396}"/>
              </a:ext>
            </a:extLst>
          </p:cNvPr>
          <p:cNvSpPr txBox="1"/>
          <p:nvPr/>
        </p:nvSpPr>
        <p:spPr>
          <a:xfrm rot="18774844">
            <a:off x="4889337" y="4754329"/>
            <a:ext cx="13232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30000" dirty="0">
                <a:ea typeface="+mn-lt"/>
                <a:cs typeface="+mn-lt"/>
              </a:rPr>
              <a:t>[2]</a:t>
            </a:r>
            <a:r>
              <a:rPr lang="nb-NO" baseline="-25000" dirty="0"/>
              <a:t> </a:t>
            </a:r>
            <a:r>
              <a:rPr lang="nb-NO" dirty="0"/>
              <a:t>– </a:t>
            </a:r>
            <a:r>
              <a:rPr lang="nb-NO" dirty="0" err="1"/>
              <a:t>outer</a:t>
            </a:r>
            <a:endParaRPr lang="en-GB" dirty="0" err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CB7642-A0F2-451C-9173-637952978288}"/>
              </a:ext>
            </a:extLst>
          </p:cNvPr>
          <p:cNvSpPr txBox="1"/>
          <p:nvPr/>
        </p:nvSpPr>
        <p:spPr>
          <a:xfrm>
            <a:off x="6678144" y="5466844"/>
            <a:ext cx="1557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30000" dirty="0"/>
              <a:t>[1]</a:t>
            </a:r>
            <a:r>
              <a:rPr lang="nb-NO" baseline="-25000" dirty="0"/>
              <a:t> </a:t>
            </a:r>
            <a:r>
              <a:rPr lang="nb-NO" dirty="0"/>
              <a:t>– </a:t>
            </a:r>
            <a:r>
              <a:rPr lang="nb-NO" dirty="0" err="1"/>
              <a:t>outer</a:t>
            </a:r>
            <a:endParaRPr lang="en-GB" dirty="0" err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78888A-67CC-451A-BABF-1F9E6B001EE2}"/>
              </a:ext>
            </a:extLst>
          </p:cNvPr>
          <p:cNvSpPr txBox="1"/>
          <p:nvPr/>
        </p:nvSpPr>
        <p:spPr>
          <a:xfrm rot="18774844">
            <a:off x="8036875" y="5148990"/>
            <a:ext cx="13232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30000" dirty="0">
                <a:ea typeface="+mn-lt"/>
                <a:cs typeface="+mn-lt"/>
              </a:rPr>
              <a:t>[2]</a:t>
            </a:r>
            <a:r>
              <a:rPr lang="nb-NO" baseline="-25000" dirty="0"/>
              <a:t> </a:t>
            </a:r>
            <a:r>
              <a:rPr lang="nb-NO" dirty="0"/>
              <a:t>– </a:t>
            </a:r>
            <a:r>
              <a:rPr lang="nb-NO" dirty="0" err="1"/>
              <a:t>outer</a:t>
            </a:r>
            <a:endParaRPr lang="en-GB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5EEFD2-091B-4DB6-9B4C-CC6A2AC32640}"/>
              </a:ext>
            </a:extLst>
          </p:cNvPr>
          <p:cNvSpPr txBox="1"/>
          <p:nvPr/>
        </p:nvSpPr>
        <p:spPr>
          <a:xfrm rot="16200000">
            <a:off x="5671236" y="4666423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outer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830FF3-871F-4D62-B44F-E442FA9FFE8D}"/>
              </a:ext>
            </a:extLst>
          </p:cNvPr>
          <p:cNvSpPr txBox="1"/>
          <p:nvPr/>
        </p:nvSpPr>
        <p:spPr>
          <a:xfrm>
            <a:off x="3434314" y="368365"/>
            <a:ext cx="4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a)</a:t>
            </a:r>
            <a:endParaRPr lang="en-GB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938213-02EA-4337-9568-004293D0373B}"/>
              </a:ext>
            </a:extLst>
          </p:cNvPr>
          <p:cNvSpPr txBox="1"/>
          <p:nvPr/>
        </p:nvSpPr>
        <p:spPr>
          <a:xfrm>
            <a:off x="1187347" y="1628096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b)</a:t>
            </a:r>
            <a:endParaRPr lang="en-GB" sz="2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F994C3-54F3-447F-AAEF-EE03EFAC946F}"/>
              </a:ext>
            </a:extLst>
          </p:cNvPr>
          <p:cNvSpPr txBox="1"/>
          <p:nvPr/>
        </p:nvSpPr>
        <p:spPr>
          <a:xfrm>
            <a:off x="1273341" y="3729281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c)</a:t>
            </a:r>
            <a:endParaRPr lang="en-GB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C2D379-FC22-42E3-B16E-FF9347361CFB}"/>
              </a:ext>
            </a:extLst>
          </p:cNvPr>
          <p:cNvSpPr txBox="1"/>
          <p:nvPr/>
        </p:nvSpPr>
        <p:spPr>
          <a:xfrm>
            <a:off x="3795544" y="4258805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d)</a:t>
            </a:r>
            <a:endParaRPr lang="en-GB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B237C8-FEDC-4DB5-A60F-B014E50AB69F}"/>
              </a:ext>
            </a:extLst>
          </p:cNvPr>
          <p:cNvSpPr txBox="1"/>
          <p:nvPr/>
        </p:nvSpPr>
        <p:spPr>
          <a:xfrm>
            <a:off x="6893668" y="3734351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64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be 50">
            <a:extLst>
              <a:ext uri="{FF2B5EF4-FFF2-40B4-BE49-F238E27FC236}">
                <a16:creationId xmlns:a16="http://schemas.microsoft.com/office/drawing/2014/main" id="{ED21E642-D019-4316-9158-96EDDE96CF63}"/>
              </a:ext>
            </a:extLst>
          </p:cNvPr>
          <p:cNvSpPr/>
          <p:nvPr/>
        </p:nvSpPr>
        <p:spPr>
          <a:xfrm>
            <a:off x="1279975" y="5240079"/>
            <a:ext cx="1447773" cy="235923"/>
          </a:xfrm>
          <a:prstGeom prst="cube">
            <a:avLst>
              <a:gd name="adj" fmla="val 622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13A8B4A2-A55A-4A3B-9BA5-809A31A02E5A}"/>
              </a:ext>
            </a:extLst>
          </p:cNvPr>
          <p:cNvSpPr/>
          <p:nvPr/>
        </p:nvSpPr>
        <p:spPr>
          <a:xfrm>
            <a:off x="1242452" y="2126249"/>
            <a:ext cx="7016620" cy="1080589"/>
          </a:xfrm>
          <a:prstGeom prst="cube">
            <a:avLst>
              <a:gd name="adj" fmla="val 4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X</a:t>
            </a:r>
            <a:endParaRPr lang="en-GB" b="1" dirty="0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DB70EDFB-D1DB-49B4-9520-9E7E9EDC2D88}"/>
              </a:ext>
            </a:extLst>
          </p:cNvPr>
          <p:cNvSpPr/>
          <p:nvPr/>
        </p:nvSpPr>
        <p:spPr>
          <a:xfrm>
            <a:off x="1088654" y="2179422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53EA2882-05A9-4F27-8536-C53378A406DC}"/>
              </a:ext>
            </a:extLst>
          </p:cNvPr>
          <p:cNvSpPr/>
          <p:nvPr/>
        </p:nvSpPr>
        <p:spPr>
          <a:xfrm>
            <a:off x="1199648" y="3206838"/>
            <a:ext cx="7016620" cy="133200"/>
          </a:xfrm>
          <a:prstGeom prst="cube">
            <a:avLst>
              <a:gd name="adj" fmla="val 375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CF2669AE-8E6E-4AF8-85E2-C531A28758BE}"/>
              </a:ext>
            </a:extLst>
          </p:cNvPr>
          <p:cNvSpPr/>
          <p:nvPr/>
        </p:nvSpPr>
        <p:spPr>
          <a:xfrm>
            <a:off x="8205698" y="5228096"/>
            <a:ext cx="254105" cy="238748"/>
          </a:xfrm>
          <a:prstGeom prst="cube">
            <a:avLst>
              <a:gd name="adj" fmla="val 62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A190F44B-A3CC-4D76-BBBA-D84AE9B07122}"/>
              </a:ext>
            </a:extLst>
          </p:cNvPr>
          <p:cNvSpPr/>
          <p:nvPr/>
        </p:nvSpPr>
        <p:spPr>
          <a:xfrm>
            <a:off x="6847048" y="5384444"/>
            <a:ext cx="1355510" cy="141592"/>
          </a:xfrm>
          <a:prstGeom prst="cube">
            <a:avLst>
              <a:gd name="adj" fmla="val 356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F392FB25-95F3-4498-8E4B-FD4E94E244C3}"/>
              </a:ext>
            </a:extLst>
          </p:cNvPr>
          <p:cNvSpPr/>
          <p:nvPr/>
        </p:nvSpPr>
        <p:spPr>
          <a:xfrm>
            <a:off x="6749668" y="4345644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E26FF955-58B2-48BF-9BBD-D6C54ED74515}"/>
              </a:ext>
            </a:extLst>
          </p:cNvPr>
          <p:cNvSpPr/>
          <p:nvPr/>
        </p:nvSpPr>
        <p:spPr>
          <a:xfrm>
            <a:off x="3768359" y="4725436"/>
            <a:ext cx="1446246" cy="251927"/>
          </a:xfrm>
          <a:prstGeom prst="cube">
            <a:avLst>
              <a:gd name="adj" fmla="val 64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356A34E9-5CCC-4F12-9DF7-A03955AAD7E6}"/>
              </a:ext>
            </a:extLst>
          </p:cNvPr>
          <p:cNvSpPr/>
          <p:nvPr/>
        </p:nvSpPr>
        <p:spPr>
          <a:xfrm>
            <a:off x="5061209" y="4827987"/>
            <a:ext cx="254105" cy="254182"/>
          </a:xfrm>
          <a:prstGeom prst="cube">
            <a:avLst>
              <a:gd name="adj" fmla="val 627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B95B7F5-8899-40C2-AA72-FAE69DCBAB5E}"/>
              </a:ext>
            </a:extLst>
          </p:cNvPr>
          <p:cNvSpPr/>
          <p:nvPr/>
        </p:nvSpPr>
        <p:spPr>
          <a:xfrm>
            <a:off x="3704716" y="4977363"/>
            <a:ext cx="1355510" cy="141592"/>
          </a:xfrm>
          <a:prstGeom prst="cube">
            <a:avLst>
              <a:gd name="adj" fmla="val 356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27E0B339-BDF4-46F9-8CAA-F2EC1DA52FD5}"/>
              </a:ext>
            </a:extLst>
          </p:cNvPr>
          <p:cNvSpPr/>
          <p:nvPr/>
        </p:nvSpPr>
        <p:spPr>
          <a:xfrm>
            <a:off x="3872514" y="321705"/>
            <a:ext cx="1446246" cy="1175658"/>
          </a:xfrm>
          <a:prstGeom prst="cube">
            <a:avLst>
              <a:gd name="adj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u="sng" dirty="0"/>
              <a:t>X</a:t>
            </a:r>
            <a:endParaRPr lang="en-GB" b="1" u="sng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5A0437-C351-4D2F-8EE3-EB4B07FF2573}"/>
              </a:ext>
            </a:extLst>
          </p:cNvPr>
          <p:cNvSpPr txBox="1"/>
          <p:nvPr/>
        </p:nvSpPr>
        <p:spPr>
          <a:xfrm>
            <a:off x="3979194" y="3327439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B5157C-CB00-43C5-A259-274F6B088B98}"/>
              </a:ext>
            </a:extLst>
          </p:cNvPr>
          <p:cNvSpPr txBox="1"/>
          <p:nvPr/>
        </p:nvSpPr>
        <p:spPr>
          <a:xfrm rot="16200000">
            <a:off x="-10709" y="2499533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9264E8-62D3-4B1F-ADE8-630ABC20E395}"/>
              </a:ext>
            </a:extLst>
          </p:cNvPr>
          <p:cNvSpPr txBox="1"/>
          <p:nvPr/>
        </p:nvSpPr>
        <p:spPr>
          <a:xfrm>
            <a:off x="1167060" y="5557438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9D358420-EDE0-49FF-AEED-C7E7B9314278}"/>
              </a:ext>
            </a:extLst>
          </p:cNvPr>
          <p:cNvSpPr/>
          <p:nvPr/>
        </p:nvSpPr>
        <p:spPr>
          <a:xfrm>
            <a:off x="1132835" y="4357769"/>
            <a:ext cx="144000" cy="1080000"/>
          </a:xfrm>
          <a:prstGeom prst="cube">
            <a:avLst>
              <a:gd name="adj" fmla="val 35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D58B00-C952-442D-9E13-11DFEF4C8A7A}"/>
              </a:ext>
            </a:extLst>
          </p:cNvPr>
          <p:cNvSpPr txBox="1"/>
          <p:nvPr/>
        </p:nvSpPr>
        <p:spPr>
          <a:xfrm rot="16200000">
            <a:off x="38914" y="4665052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unfolded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E5CAA4-3DB3-45FF-9032-11B6C06DA5FA}"/>
              </a:ext>
            </a:extLst>
          </p:cNvPr>
          <p:cNvSpPr txBox="1"/>
          <p:nvPr/>
        </p:nvSpPr>
        <p:spPr>
          <a:xfrm>
            <a:off x="3530606" y="5069889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-25000" dirty="0"/>
              <a:t>1 </a:t>
            </a:r>
            <a:r>
              <a:rPr lang="nb-NO" dirty="0"/>
              <a:t>– outer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485BE8-C4D2-49E1-B666-20A74C011396}"/>
              </a:ext>
            </a:extLst>
          </p:cNvPr>
          <p:cNvSpPr txBox="1"/>
          <p:nvPr/>
        </p:nvSpPr>
        <p:spPr>
          <a:xfrm rot="18774844">
            <a:off x="4866087" y="4731078"/>
            <a:ext cx="132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-25000" dirty="0"/>
              <a:t>2 </a:t>
            </a:r>
            <a:r>
              <a:rPr lang="nb-NO" dirty="0"/>
              <a:t>– outer</a:t>
            </a:r>
            <a:endParaRPr lang="en-GB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CB7642-A0F2-451C-9173-637952978288}"/>
              </a:ext>
            </a:extLst>
          </p:cNvPr>
          <p:cNvSpPr txBox="1"/>
          <p:nvPr/>
        </p:nvSpPr>
        <p:spPr>
          <a:xfrm>
            <a:off x="6678144" y="5466844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-25000" dirty="0"/>
              <a:t>1 </a:t>
            </a:r>
            <a:r>
              <a:rPr lang="nb-NO" dirty="0"/>
              <a:t>– outer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78888A-67CC-451A-BABF-1F9E6B001EE2}"/>
              </a:ext>
            </a:extLst>
          </p:cNvPr>
          <p:cNvSpPr txBox="1"/>
          <p:nvPr/>
        </p:nvSpPr>
        <p:spPr>
          <a:xfrm rot="18774844">
            <a:off x="8013625" y="5137364"/>
            <a:ext cx="132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w</a:t>
            </a:r>
            <a:r>
              <a:rPr lang="nb-NO" baseline="-25000" dirty="0"/>
              <a:t>2 </a:t>
            </a:r>
            <a:r>
              <a:rPr lang="nb-NO" dirty="0"/>
              <a:t>– outer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5EEFD2-091B-4DB6-9B4C-CC6A2AC32640}"/>
              </a:ext>
            </a:extLst>
          </p:cNvPr>
          <p:cNvSpPr txBox="1"/>
          <p:nvPr/>
        </p:nvSpPr>
        <p:spPr>
          <a:xfrm rot="16200000">
            <a:off x="5671236" y="4666423"/>
            <a:ext cx="155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</a:t>
            </a:r>
            <a:r>
              <a:rPr lang="nb-NO" dirty="0"/>
              <a:t> – outer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830FF3-871F-4D62-B44F-E442FA9FFE8D}"/>
              </a:ext>
            </a:extLst>
          </p:cNvPr>
          <p:cNvSpPr txBox="1"/>
          <p:nvPr/>
        </p:nvSpPr>
        <p:spPr>
          <a:xfrm>
            <a:off x="3434314" y="368365"/>
            <a:ext cx="4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a)</a:t>
            </a:r>
            <a:endParaRPr lang="en-GB" sz="2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938213-02EA-4337-9568-004293D0373B}"/>
              </a:ext>
            </a:extLst>
          </p:cNvPr>
          <p:cNvSpPr txBox="1"/>
          <p:nvPr/>
        </p:nvSpPr>
        <p:spPr>
          <a:xfrm>
            <a:off x="1187347" y="1628096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b)</a:t>
            </a:r>
            <a:endParaRPr lang="en-GB" sz="2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F994C3-54F3-447F-AAEF-EE03EFAC946F}"/>
              </a:ext>
            </a:extLst>
          </p:cNvPr>
          <p:cNvSpPr txBox="1"/>
          <p:nvPr/>
        </p:nvSpPr>
        <p:spPr>
          <a:xfrm>
            <a:off x="1273341" y="3729281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c)</a:t>
            </a:r>
            <a:endParaRPr lang="en-GB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C2D379-FC22-42E3-B16E-FF9347361CFB}"/>
              </a:ext>
            </a:extLst>
          </p:cNvPr>
          <p:cNvSpPr txBox="1"/>
          <p:nvPr/>
        </p:nvSpPr>
        <p:spPr>
          <a:xfrm>
            <a:off x="3795544" y="4258805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d)</a:t>
            </a:r>
            <a:endParaRPr lang="en-GB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B237C8-FEDC-4DB5-A60F-B014E50AB69F}"/>
              </a:ext>
            </a:extLst>
          </p:cNvPr>
          <p:cNvSpPr txBox="1"/>
          <p:nvPr/>
        </p:nvSpPr>
        <p:spPr>
          <a:xfrm>
            <a:off x="6893668" y="3734351"/>
            <a:ext cx="4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95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80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Hovde Liland</dc:creator>
  <cp:lastModifiedBy>Kristian Hovde Liland</cp:lastModifiedBy>
  <cp:revision>28</cp:revision>
  <dcterms:created xsi:type="dcterms:W3CDTF">2022-02-14T08:47:33Z</dcterms:created>
  <dcterms:modified xsi:type="dcterms:W3CDTF">2022-03-02T19:42:00Z</dcterms:modified>
</cp:coreProperties>
</file>