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zfbjWwmMlZdvnqdphVNPfQfgs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AFB72-9E3B-495A-92F9-E692F88E93A6}">
  <a:tblStyle styleId="{BCFAFB72-9E3B-495A-92F9-E692F88E93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fill>
          <a:solidFill>
            <a:srgbClr val="CBDDD5"/>
          </a:solidFill>
        </a:fill>
      </a:tcStyle>
    </a:band1H>
    <a:band2H>
      <a:tcTxStyle/>
    </a:band2H>
    <a:band1V>
      <a:tcTxStyle/>
      <a:tcStyle>
        <a:fill>
          <a:solidFill>
            <a:srgbClr val="CBDD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xiazai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自定义版式">
  <p:cSld name="2_自定义版式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自定义版式">
  <p:cSld name="3_自定义版式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自定义版式">
  <p:cSld name="4_自定义版式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自定义版式">
  <p:cSld name="5_自定义版式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自定义版式">
  <p:cSld name="6_自定义版式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自定义版式">
  <p:cSld name="7_自定义版式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自定义版式">
  <p:cSld name="8_自定义版式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自定义版式">
  <p:cSld name="9_自定义版式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自定义版式">
  <p:cSld name="10_自定义版式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/>
        </p:nvSpPr>
        <p:spPr>
          <a:xfrm>
            <a:off x="167804" y="6588739"/>
            <a:ext cx="1224136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Calibri"/>
              <a:buNone/>
            </a:pPr>
            <a:r>
              <a:rPr b="0" i="0" lang="en-US" sz="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PPT下载</a:t>
            </a:r>
            <a:r>
              <a:rPr b="0" i="0" lang="en-US" sz="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http://www.1ppt.com/xiazai/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自定义版式">
  <p:cSld name="11_自定义版式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3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3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freeppt7.com/" TargetMode="External"/><Relationship Id="rId4" Type="http://schemas.openxmlformats.org/officeDocument/2006/relationships/hyperlink" Target="https://www.freeppt7.com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118491" y="4321193"/>
            <a:ext cx="2476289" cy="2403459"/>
          </a:xfrm>
          <a:prstGeom prst="ellipse">
            <a:avLst/>
          </a:prstGeom>
          <a:solidFill>
            <a:srgbClr val="FF33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3748692" y="355744"/>
            <a:ext cx="8687969" cy="2395375"/>
            <a:chOff x="-1726502" y="1451930"/>
            <a:chExt cx="8687969" cy="2395375"/>
          </a:xfrm>
        </p:grpSpPr>
        <p:sp>
          <p:nvSpPr>
            <p:cNvPr id="132" name="Google Shape;132;p1"/>
            <p:cNvSpPr txBox="1"/>
            <p:nvPr/>
          </p:nvSpPr>
          <p:spPr>
            <a:xfrm>
              <a:off x="-1726501" y="3016308"/>
              <a:ext cx="86879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URBANNEST WEBSITE</a:t>
              </a:r>
              <a:endParaRPr b="0" i="0" sz="4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-1726502" y="1451930"/>
              <a:ext cx="86879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FPT ACADEMY INTERNATIONAL</a:t>
              </a:r>
              <a:br>
                <a:rPr b="0" i="0" lang="en-US" sz="2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FPT – APTECH COMPUTER EDUCATION</a:t>
              </a:r>
              <a:endPara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"/>
          <p:cNvGrpSpPr/>
          <p:nvPr/>
        </p:nvGrpSpPr>
        <p:grpSpPr>
          <a:xfrm>
            <a:off x="4376219" y="3631645"/>
            <a:ext cx="2641709" cy="452349"/>
            <a:chOff x="3363799" y="4105116"/>
            <a:chExt cx="5343526" cy="914990"/>
          </a:xfrm>
        </p:grpSpPr>
        <p:sp>
          <p:nvSpPr>
            <p:cNvPr id="135" name="Google Shape;135;p1"/>
            <p:cNvSpPr/>
            <p:nvPr/>
          </p:nvSpPr>
          <p:spPr>
            <a:xfrm>
              <a:off x="3363800" y="4105116"/>
              <a:ext cx="5343525" cy="914018"/>
            </a:xfrm>
            <a:prstGeom prst="roundRect">
              <a:avLst>
                <a:gd fmla="val 50000" name="adj"/>
              </a:avLst>
            </a:prstGeom>
            <a:solidFill>
              <a:srgbClr val="FF33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363799" y="4106088"/>
              <a:ext cx="5343524" cy="914018"/>
            </a:xfrm>
            <a:prstGeom prst="roundRect">
              <a:avLst>
                <a:gd fmla="val 50000" name="adj"/>
              </a:avLst>
            </a:prstGeom>
            <a:solidFill>
              <a:srgbClr val="FF33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Lớp: T1.2302.E1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"/>
          <p:cNvSpPr/>
          <p:nvPr/>
        </p:nvSpPr>
        <p:spPr>
          <a:xfrm rot="2501141">
            <a:off x="846147" y="2504836"/>
            <a:ext cx="3441620" cy="3407543"/>
          </a:xfrm>
          <a:prstGeom prst="ellipse">
            <a:avLst/>
          </a:prstGeom>
          <a:solidFill>
            <a:srgbClr val="FF33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>
            <a:hlinkClick r:id="rId3"/>
          </p:cNvPr>
          <p:cNvSpPr txBox="1"/>
          <p:nvPr/>
        </p:nvSpPr>
        <p:spPr>
          <a:xfrm>
            <a:off x="6408997" y="6542725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https://www.freeppt7.com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"/>
          <p:cNvGraphicFramePr/>
          <p:nvPr/>
        </p:nvGraphicFramePr>
        <p:xfrm>
          <a:off x="4406187" y="474442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{BCFAFB72-9E3B-495A-92F9-E692F88E93A6}</a:tableStyleId>
              </a:tblPr>
              <a:tblGrid>
                <a:gridCol w="3295700"/>
                <a:gridCol w="2824125"/>
              </a:tblGrid>
              <a:tr h="394125">
                <a:tc>
                  <a:txBody>
                    <a:bodyPr/>
                    <a:lstStyle/>
                    <a:p>
                      <a:pPr indent="0" lvl="0" marL="51435" marR="5143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NGÔ ĐÌNH TÂN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660" marR="73660" rtl="0" algn="ctr">
                        <a:lnSpc>
                          <a:spcPct val="70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Student1455765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53975" marR="5143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THỊ NGỌC MAI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660" marR="73660" rtl="0" algn="ctr">
                        <a:lnSpc>
                          <a:spcPct val="70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Student1457506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52705" marR="5143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THÀNH NHÂN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660" marR="73660" rtl="0" algn="ctr">
                        <a:lnSpc>
                          <a:spcPct val="70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Student1455763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25">
                <a:tc>
                  <a:txBody>
                    <a:bodyPr/>
                    <a:lstStyle/>
                    <a:p>
                      <a:pPr indent="0" lvl="0" marL="53975" marR="5143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PHAN VĂN GIỮ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660" marR="73660" rtl="0" algn="ctr">
                        <a:lnSpc>
                          <a:spcPct val="70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Student1455761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0" name="Google Shape;140;p1"/>
          <p:cNvGrpSpPr/>
          <p:nvPr/>
        </p:nvGrpSpPr>
        <p:grpSpPr>
          <a:xfrm>
            <a:off x="4406187" y="4183240"/>
            <a:ext cx="2641709" cy="452349"/>
            <a:chOff x="3363799" y="4105116"/>
            <a:chExt cx="5343526" cy="914990"/>
          </a:xfrm>
        </p:grpSpPr>
        <p:sp>
          <p:nvSpPr>
            <p:cNvPr id="141" name="Google Shape;141;p1"/>
            <p:cNvSpPr/>
            <p:nvPr/>
          </p:nvSpPr>
          <p:spPr>
            <a:xfrm>
              <a:off x="3363800" y="4105116"/>
              <a:ext cx="5343525" cy="914018"/>
            </a:xfrm>
            <a:prstGeom prst="roundRect">
              <a:avLst>
                <a:gd fmla="val 50000" name="adj"/>
              </a:avLst>
            </a:prstGeom>
            <a:solidFill>
              <a:srgbClr val="FF33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363799" y="4106088"/>
              <a:ext cx="5343524" cy="914018"/>
            </a:xfrm>
            <a:prstGeom prst="roundRect">
              <a:avLst>
                <a:gd fmla="val 50000" name="adj"/>
              </a:avLst>
            </a:prstGeom>
            <a:solidFill>
              <a:srgbClr val="FF33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Nhóm 3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447" y="246925"/>
            <a:ext cx="4572666" cy="104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/>
        </p:nvSpPr>
        <p:spPr>
          <a:xfrm>
            <a:off x="1295402" y="7154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UrbanNest Website là gì ?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1295402" y="1917699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một nền tảng trực tuyến kết nối chủ nhà và khách du lịch để cho thuê chỗ ở trong thời gian ngắn.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 nhà đăng tải thông tin về chỗ ở của họ, và khách du lịch có thể tìm kiếm, đặt chỗ và liên lạc trực tiếp với chủ nhà.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3521747" y="4787506"/>
            <a:ext cx="1448739" cy="1448739"/>
          </a:xfrm>
          <a:prstGeom prst="ellipse">
            <a:avLst/>
          </a:prstGeom>
          <a:gradFill>
            <a:gsLst>
              <a:gs pos="0">
                <a:srgbClr val="EDEDED"/>
              </a:gs>
              <a:gs pos="100000">
                <a:srgbClr val="C9C9C9"/>
              </a:gs>
            </a:gsLst>
            <a:lin ang="2700000" scaled="0"/>
          </a:gradFill>
          <a:ln>
            <a:noFill/>
          </a:ln>
          <a:effectLst>
            <a:outerShdw blurRad="203200" rotWithShape="0" algn="tl" dir="2700000" dist="889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575486" y="3768789"/>
            <a:ext cx="1448739" cy="1448739"/>
          </a:xfrm>
          <a:prstGeom prst="ellipse">
            <a:avLst/>
          </a:prstGeom>
          <a:gradFill>
            <a:gsLst>
              <a:gs pos="0">
                <a:srgbClr val="EDEDED"/>
              </a:gs>
              <a:gs pos="100000">
                <a:srgbClr val="C9C9C9"/>
              </a:gs>
            </a:gsLst>
            <a:lin ang="2700000" scaled="0"/>
          </a:gradFill>
          <a:ln>
            <a:noFill/>
          </a:ln>
          <a:effectLst>
            <a:outerShdw blurRad="203200" rotWithShape="0" algn="tl" dir="2700000" dist="889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5606008" y="2704630"/>
            <a:ext cx="1448739" cy="1448739"/>
          </a:xfrm>
          <a:prstGeom prst="ellipse">
            <a:avLst/>
          </a:prstGeom>
          <a:gradFill>
            <a:gsLst>
              <a:gs pos="0">
                <a:srgbClr val="EDEDED"/>
              </a:gs>
              <a:gs pos="100000">
                <a:srgbClr val="C9C9C9"/>
              </a:gs>
            </a:gsLst>
            <a:lin ang="2700000" scaled="0"/>
          </a:gradFill>
          <a:ln>
            <a:noFill/>
          </a:ln>
          <a:effectLst>
            <a:outerShdw blurRad="203200" rotWithShape="0" algn="tl" dir="2700000" dist="889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6659746" y="1685913"/>
            <a:ext cx="1448739" cy="1448739"/>
          </a:xfrm>
          <a:prstGeom prst="ellipse">
            <a:avLst/>
          </a:prstGeom>
          <a:gradFill>
            <a:gsLst>
              <a:gs pos="0">
                <a:srgbClr val="EDEDED"/>
              </a:gs>
              <a:gs pos="100000">
                <a:srgbClr val="C9C9C9"/>
              </a:gs>
            </a:gsLst>
            <a:lin ang="2700000" scaled="0"/>
          </a:gradFill>
          <a:ln>
            <a:noFill/>
          </a:ln>
          <a:effectLst>
            <a:outerShdw blurRad="203200" rotWithShape="0" algn="tl" dir="2700000" dist="889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3"/>
          <p:cNvGrpSpPr/>
          <p:nvPr/>
        </p:nvGrpSpPr>
        <p:grpSpPr>
          <a:xfrm rot="10800000">
            <a:off x="3324138" y="2194353"/>
            <a:ext cx="2438687" cy="732476"/>
            <a:chOff x="5246304" y="4593021"/>
            <a:chExt cx="2438687" cy="732476"/>
          </a:xfrm>
        </p:grpSpPr>
        <p:sp>
          <p:nvSpPr>
            <p:cNvPr id="159" name="Google Shape;159;p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335429" y="4686869"/>
              <a:ext cx="2349562" cy="638628"/>
            </a:xfrm>
            <a:custGeom>
              <a:rect b="b" l="l" r="r" t="t"/>
              <a:pathLst>
                <a:path extrusionOk="0" h="638628" w="2815771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6024453" y="3037904"/>
            <a:ext cx="611849" cy="606575"/>
            <a:chOff x="3783" y="2102"/>
            <a:chExt cx="116" cy="115"/>
          </a:xfrm>
        </p:grpSpPr>
        <p:sp>
          <p:nvSpPr>
            <p:cNvPr id="162" name="Google Shape;162;p3"/>
            <p:cNvSpPr/>
            <p:nvPr/>
          </p:nvSpPr>
          <p:spPr>
            <a:xfrm>
              <a:off x="3783" y="2102"/>
              <a:ext cx="116" cy="115"/>
            </a:xfrm>
            <a:custGeom>
              <a:rect b="b" l="l" r="r" t="t"/>
              <a:pathLst>
                <a:path extrusionOk="0" h="46" w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783" y="2102"/>
              <a:ext cx="116" cy="115"/>
            </a:xfrm>
            <a:custGeom>
              <a:rect b="b" l="l" r="r" t="t"/>
              <a:pathLst>
                <a:path extrusionOk="0" h="46" w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839" y="2115"/>
              <a:ext cx="7" cy="10"/>
            </a:xfrm>
            <a:custGeom>
              <a:rect b="b" l="l" r="r" t="t"/>
              <a:pathLst>
                <a:path extrusionOk="0" h="4" w="3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39" y="2195"/>
              <a:ext cx="7" cy="10"/>
            </a:xfrm>
            <a:custGeom>
              <a:rect b="b" l="l" r="r" t="t"/>
              <a:pathLst>
                <a:path extrusionOk="0" h="4" w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796" y="2155"/>
              <a:ext cx="10" cy="10"/>
            </a:xfrm>
            <a:custGeom>
              <a:rect b="b" l="l" r="r" t="t"/>
              <a:pathLst>
                <a:path extrusionOk="0" h="4" w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877" y="2155"/>
              <a:ext cx="10" cy="10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813" y="2127"/>
              <a:ext cx="33" cy="38"/>
            </a:xfrm>
            <a:custGeom>
              <a:rect b="b" l="l" r="r" t="t"/>
              <a:pathLst>
                <a:path extrusionOk="0" h="15" w="13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4014812" y="5132014"/>
            <a:ext cx="462603" cy="556525"/>
            <a:chOff x="3783" y="2089"/>
            <a:chExt cx="116" cy="142"/>
          </a:xfrm>
        </p:grpSpPr>
        <p:sp>
          <p:nvSpPr>
            <p:cNvPr id="170" name="Google Shape;170;p3"/>
            <p:cNvSpPr/>
            <p:nvPr/>
          </p:nvSpPr>
          <p:spPr>
            <a:xfrm>
              <a:off x="3791" y="2221"/>
              <a:ext cx="20" cy="10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818" y="2208"/>
              <a:ext cx="23" cy="23"/>
            </a:xfrm>
            <a:custGeom>
              <a:rect b="b" l="l" r="r" t="t"/>
              <a:pathLst>
                <a:path extrusionOk="0" h="9" w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849" y="2184"/>
              <a:ext cx="20" cy="47"/>
            </a:xfrm>
            <a:custGeom>
              <a:rect b="b" l="l" r="r" t="t"/>
              <a:pathLst>
                <a:path extrusionOk="0" h="19" w="8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877" y="2161"/>
              <a:ext cx="22" cy="70"/>
            </a:xfrm>
            <a:custGeom>
              <a:rect b="b" l="l" r="r" t="t"/>
              <a:pathLst>
                <a:path extrusionOk="0" h="28" w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821" y="2089"/>
              <a:ext cx="23" cy="27"/>
            </a:xfrm>
            <a:custGeom>
              <a:rect b="b" l="l" r="r" t="t"/>
              <a:pathLst>
                <a:path extrusionOk="0" h="11" w="9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785" y="2164"/>
              <a:ext cx="36" cy="44"/>
            </a:xfrm>
            <a:custGeom>
              <a:rect b="b" l="l" r="r" t="t"/>
              <a:pathLst>
                <a:path extrusionOk="0" h="18" w="14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36" y="2116"/>
              <a:ext cx="33" cy="20"/>
            </a:xfrm>
            <a:custGeom>
              <a:rect b="b" l="l" r="r" t="t"/>
              <a:pathLst>
                <a:path extrusionOk="0" h="8" w="13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83" y="2116"/>
              <a:ext cx="58" cy="87"/>
            </a:xfrm>
            <a:custGeom>
              <a:rect b="b" l="l" r="r" t="t"/>
              <a:pathLst>
                <a:path extrusionOk="0" h="35" w="23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5000611" y="4152202"/>
            <a:ext cx="598485" cy="477861"/>
            <a:chOff x="3775" y="2110"/>
            <a:chExt cx="129" cy="103"/>
          </a:xfrm>
        </p:grpSpPr>
        <p:sp>
          <p:nvSpPr>
            <p:cNvPr id="179" name="Google Shape;179;p3"/>
            <p:cNvSpPr/>
            <p:nvPr/>
          </p:nvSpPr>
          <p:spPr>
            <a:xfrm>
              <a:off x="3775" y="2177"/>
              <a:ext cx="40" cy="36"/>
            </a:xfrm>
            <a:custGeom>
              <a:rect b="b" l="l" r="r" t="t"/>
              <a:pathLst>
                <a:path extrusionOk="0" h="14" w="16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95" y="2156"/>
              <a:ext cx="109" cy="41"/>
            </a:xfrm>
            <a:custGeom>
              <a:rect b="b" l="l" r="r" t="t"/>
              <a:pathLst>
                <a:path extrusionOk="0" h="16" w="44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810" y="2110"/>
              <a:ext cx="94" cy="41"/>
            </a:xfrm>
            <a:custGeom>
              <a:rect b="b" l="l" r="r" t="t"/>
              <a:pathLst>
                <a:path extrusionOk="0" h="16" w="3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7131165" y="2077105"/>
            <a:ext cx="557231" cy="536895"/>
            <a:chOff x="6105730" y="1273212"/>
            <a:chExt cx="506571" cy="488084"/>
          </a:xfrm>
        </p:grpSpPr>
        <p:sp>
          <p:nvSpPr>
            <p:cNvPr id="183" name="Google Shape;183;p3"/>
            <p:cNvSpPr/>
            <p:nvPr/>
          </p:nvSpPr>
          <p:spPr>
            <a:xfrm>
              <a:off x="6105730" y="1624485"/>
              <a:ext cx="506571" cy="136811"/>
            </a:xfrm>
            <a:custGeom>
              <a:rect b="b" l="l" r="r" t="t"/>
              <a:pathLst>
                <a:path extrusionOk="0" h="15" w="5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290610" y="1358257"/>
              <a:ext cx="136811" cy="255135"/>
            </a:xfrm>
            <a:custGeom>
              <a:rect b="b" l="l" r="r" t="t"/>
              <a:pathLst>
                <a:path extrusionOk="0" h="28" w="15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327586" y="1273212"/>
              <a:ext cx="62859" cy="73952"/>
            </a:xfrm>
            <a:custGeom>
              <a:rect b="b" l="l" r="r" t="t"/>
              <a:pathLst>
                <a:path extrusionOk="0" h="8" w="7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464397" y="1421116"/>
              <a:ext cx="129416" cy="240344"/>
            </a:xfrm>
            <a:custGeom>
              <a:rect b="b" l="l" r="r" t="t"/>
              <a:pathLst>
                <a:path extrusionOk="0" h="26" w="14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493978" y="1347164"/>
              <a:ext cx="62859" cy="66557"/>
            </a:xfrm>
            <a:custGeom>
              <a:rect b="b" l="l" r="r" t="t"/>
              <a:pathLst>
                <a:path extrusionOk="0" h="7" w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135311" y="1421116"/>
              <a:ext cx="129416" cy="240344"/>
            </a:xfrm>
            <a:custGeom>
              <a:rect b="b" l="l" r="r" t="t"/>
              <a:pathLst>
                <a:path extrusionOk="0" h="26" w="14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161194" y="1347164"/>
              <a:ext cx="66557" cy="66557"/>
            </a:xfrm>
            <a:custGeom>
              <a:rect b="b" l="l" r="r" t="t"/>
              <a:pathLst>
                <a:path extrusionOk="0" h="7" w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>
              <a:reflection blurRad="0" dir="0" dist="0" endA="300" endPos="55000" kx="0" rotWithShape="0" algn="bl" stA="50000" stPos="0" sy="-100000" ky="0"/>
            </a:effectLst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7980244" y="2955947"/>
            <a:ext cx="2438687" cy="732476"/>
            <a:chOff x="5246304" y="4593021"/>
            <a:chExt cx="2438687" cy="732476"/>
          </a:xfrm>
        </p:grpSpPr>
        <p:sp>
          <p:nvSpPr>
            <p:cNvPr id="191" name="Google Shape;191;p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335429" y="4686869"/>
              <a:ext cx="2349562" cy="638628"/>
            </a:xfrm>
            <a:custGeom>
              <a:rect b="b" l="l" r="r" t="t"/>
              <a:pathLst>
                <a:path extrusionOk="0" h="638628" w="2815771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5996066" y="4851290"/>
            <a:ext cx="2438687" cy="732476"/>
            <a:chOff x="5246304" y="4593021"/>
            <a:chExt cx="2438687" cy="732476"/>
          </a:xfrm>
        </p:grpSpPr>
        <p:sp>
          <p:nvSpPr>
            <p:cNvPr id="194" name="Google Shape;194;p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35429" y="4686869"/>
              <a:ext cx="2349562" cy="638628"/>
            </a:xfrm>
            <a:custGeom>
              <a:rect b="b" l="l" r="r" t="t"/>
              <a:pathLst>
                <a:path extrusionOk="0" h="638628" w="2815771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3"/>
          <p:cNvGrpSpPr/>
          <p:nvPr/>
        </p:nvGrpSpPr>
        <p:grpSpPr>
          <a:xfrm rot="10800000">
            <a:off x="1248633" y="4192712"/>
            <a:ext cx="2438687" cy="732476"/>
            <a:chOff x="5246304" y="4593021"/>
            <a:chExt cx="2438687" cy="732476"/>
          </a:xfrm>
        </p:grpSpPr>
        <p:sp>
          <p:nvSpPr>
            <p:cNvPr id="197" name="Google Shape;197;p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335429" y="4686869"/>
              <a:ext cx="2349562" cy="638628"/>
            </a:xfrm>
            <a:custGeom>
              <a:rect b="b" l="l" r="r" t="t"/>
              <a:pathLst>
                <a:path extrusionOk="0" h="638628" w="2815771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10725094" y="3014027"/>
            <a:ext cx="483971" cy="567158"/>
            <a:chOff x="1776" y="1776"/>
            <a:chExt cx="64" cy="75"/>
          </a:xfrm>
        </p:grpSpPr>
        <p:sp>
          <p:nvSpPr>
            <p:cNvPr id="200" name="Google Shape;200;p3"/>
            <p:cNvSpPr/>
            <p:nvPr/>
          </p:nvSpPr>
          <p:spPr>
            <a:xfrm>
              <a:off x="1795" y="1779"/>
              <a:ext cx="29" cy="26"/>
            </a:xfrm>
            <a:custGeom>
              <a:rect b="b" l="l" r="r" t="t"/>
              <a:pathLst>
                <a:path extrusionOk="0" h="10" w="11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776" y="1810"/>
              <a:ext cx="64" cy="41"/>
            </a:xfrm>
            <a:custGeom>
              <a:rect b="b" l="l" r="r" t="t"/>
              <a:pathLst>
                <a:path extrusionOk="0" h="16" w="24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795" y="1776"/>
              <a:ext cx="29" cy="26"/>
            </a:xfrm>
            <a:custGeom>
              <a:rect b="b" l="l" r="r" t="t"/>
              <a:pathLst>
                <a:path extrusionOk="0" h="10" w="11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776" y="1807"/>
              <a:ext cx="64" cy="42"/>
            </a:xfrm>
            <a:custGeom>
              <a:rect b="b" l="l" r="r" t="t"/>
              <a:pathLst>
                <a:path extrusionOk="0" h="16" w="24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8462512" y="5017461"/>
            <a:ext cx="384399" cy="388939"/>
            <a:chOff x="2426" y="2781"/>
            <a:chExt cx="593" cy="600"/>
          </a:xfrm>
        </p:grpSpPr>
        <p:sp>
          <p:nvSpPr>
            <p:cNvPr id="205" name="Google Shape;205;p3"/>
            <p:cNvSpPr/>
            <p:nvPr/>
          </p:nvSpPr>
          <p:spPr>
            <a:xfrm>
              <a:off x="2442" y="2805"/>
              <a:ext cx="577" cy="576"/>
            </a:xfrm>
            <a:custGeom>
              <a:rect b="b" l="l" r="r" t="t"/>
              <a:pathLst>
                <a:path extrusionOk="0" h="241" w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426" y="2781"/>
              <a:ext cx="275" cy="273"/>
            </a:xfrm>
            <a:custGeom>
              <a:rect b="b" l="l" r="r" t="t"/>
              <a:pathLst>
                <a:path extrusionOk="0" h="114" w="115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3"/>
          <p:cNvSpPr txBox="1"/>
          <p:nvPr/>
        </p:nvSpPr>
        <p:spPr>
          <a:xfrm>
            <a:off x="8659897" y="3074570"/>
            <a:ext cx="20159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Cộng đồng kết nối và chia sẻ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3555544" y="1472396"/>
            <a:ext cx="224160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Trải nghiệm tìm kiếm và đặt chỗ thuận tiện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1779336" y="3425973"/>
            <a:ext cx="206462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Cung cấp chỗ ở trong thời gian ngắn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731657" y="485358"/>
            <a:ext cx="9504444" cy="652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Mục tiêu của Airhouse?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6676430" y="5000025"/>
            <a:ext cx="17686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nối chủ nhà và khách</a:t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1013524" y="3581185"/>
            <a:ext cx="517002" cy="40001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810606" y="1584505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/>
          <p:nvPr/>
        </p:nvSpPr>
        <p:spPr>
          <a:xfrm>
            <a:off x="3831633" y="1085850"/>
            <a:ext cx="2419364" cy="1003375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blurRad="457200" rotWithShape="0" algn="tl" dir="27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3272046" y="1144826"/>
            <a:ext cx="54766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Đối Tượng</a:t>
            </a:r>
            <a:r>
              <a:rPr b="1" lang="en-US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Sử Dụng</a:t>
            </a:r>
            <a:endParaRPr b="1" sz="40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906843" y="3636181"/>
            <a:ext cx="1335875" cy="133587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30200" rotWithShape="0" algn="tl" dir="2700000" dist="1778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4900869" y="3159331"/>
            <a:ext cx="2218992" cy="2153734"/>
          </a:xfrm>
          <a:prstGeom prst="ellipse">
            <a:avLst/>
          </a:prstGeom>
          <a:solidFill>
            <a:srgbClr val="FF330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8949283" y="3530960"/>
            <a:ext cx="1335875" cy="141047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30200" rotWithShape="0" algn="tl" dir="2700000" dist="1778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1906843" y="4043133"/>
            <a:ext cx="13358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4803650" y="3827065"/>
            <a:ext cx="241936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UrbanNest System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8949282" y="3974587"/>
            <a:ext cx="13358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cxnSp>
        <p:nvCxnSpPr>
          <p:cNvPr id="226" name="Google Shape;226;p4"/>
          <p:cNvCxnSpPr>
            <a:stCxn id="221" idx="6"/>
            <a:endCxn id="222" idx="2"/>
          </p:cNvCxnSpPr>
          <p:nvPr/>
        </p:nvCxnSpPr>
        <p:spPr>
          <a:xfrm>
            <a:off x="7119861" y="4236198"/>
            <a:ext cx="18294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27" name="Google Shape;227;p4"/>
          <p:cNvCxnSpPr>
            <a:stCxn id="220" idx="6"/>
          </p:cNvCxnSpPr>
          <p:nvPr/>
        </p:nvCxnSpPr>
        <p:spPr>
          <a:xfrm>
            <a:off x="3242718" y="4304119"/>
            <a:ext cx="16581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/>
        </p:nvSpPr>
        <p:spPr>
          <a:xfrm>
            <a:off x="152398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RESPONSIVE</a:t>
            </a:r>
            <a:endParaRPr b="1" sz="28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5024262" y="1917893"/>
            <a:ext cx="2448272" cy="1440137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4133860" y="3764947"/>
            <a:ext cx="1188428" cy="932087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174510" y="3735527"/>
            <a:ext cx="554345" cy="961507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2862121" y="2686605"/>
            <a:ext cx="1082021" cy="859688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8645450" y="2707483"/>
            <a:ext cx="600977" cy="904088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5"/>
          <p:cNvCxnSpPr/>
          <p:nvPr/>
        </p:nvCxnSpPr>
        <p:spPr>
          <a:xfrm flipH="1">
            <a:off x="3944142" y="2877999"/>
            <a:ext cx="1080120" cy="38404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7472535" y="2877999"/>
            <a:ext cx="1172916" cy="48003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5"/>
          <p:cNvCxnSpPr/>
          <p:nvPr/>
        </p:nvCxnSpPr>
        <p:spPr>
          <a:xfrm flipH="1">
            <a:off x="5118025" y="3347428"/>
            <a:ext cx="650320" cy="76853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5"/>
          <p:cNvCxnSpPr/>
          <p:nvPr/>
        </p:nvCxnSpPr>
        <p:spPr>
          <a:xfrm>
            <a:off x="6632441" y="3347428"/>
            <a:ext cx="477749" cy="74590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5"/>
          <p:cNvSpPr/>
          <p:nvPr/>
        </p:nvSpPr>
        <p:spPr>
          <a:xfrm>
            <a:off x="1256369" y="3054255"/>
            <a:ext cx="1219200" cy="1219200"/>
          </a:xfrm>
          <a:prstGeom prst="ellipse">
            <a:avLst/>
          </a:prstGeom>
          <a:solidFill>
            <a:srgbClr val="FF330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3066956" y="4761385"/>
            <a:ext cx="1219200" cy="1219200"/>
          </a:xfrm>
          <a:prstGeom prst="ellipse">
            <a:avLst/>
          </a:prstGeom>
          <a:solidFill>
            <a:srgbClr val="FF330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7853802" y="4761385"/>
            <a:ext cx="1219200" cy="1219200"/>
          </a:xfrm>
          <a:prstGeom prst="ellipse">
            <a:avLst/>
          </a:prstGeom>
          <a:solidFill>
            <a:srgbClr val="FF330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9608771" y="3054255"/>
            <a:ext cx="1219200" cy="1219200"/>
          </a:xfrm>
          <a:prstGeom prst="ellipse">
            <a:avLst/>
          </a:prstGeom>
          <a:solidFill>
            <a:srgbClr val="FF330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1292566" y="3494578"/>
            <a:ext cx="1148709" cy="33855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3119978" y="5207318"/>
            <a:ext cx="1113156" cy="33855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7963482" y="5078597"/>
            <a:ext cx="999839" cy="5847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b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9683982" y="3525418"/>
            <a:ext cx="1078435" cy="33855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TABLET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5174364" y="1166798"/>
            <a:ext cx="2057452" cy="1447793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FROND END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5"/>
          <p:cNvCxnSpPr/>
          <p:nvPr/>
        </p:nvCxnSpPr>
        <p:spPr>
          <a:xfrm flipH="1">
            <a:off x="4454892" y="2397989"/>
            <a:ext cx="810090" cy="288032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252" name="Google Shape;252;p5"/>
          <p:cNvCxnSpPr/>
          <p:nvPr/>
        </p:nvCxnSpPr>
        <p:spPr>
          <a:xfrm>
            <a:off x="7101186" y="2397989"/>
            <a:ext cx="879687" cy="360023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253" name="Google Shape;253;p5"/>
          <p:cNvCxnSpPr/>
          <p:nvPr/>
        </p:nvCxnSpPr>
        <p:spPr>
          <a:xfrm flipH="1">
            <a:off x="5309144" y="2593331"/>
            <a:ext cx="596622" cy="932087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254" name="Google Shape;254;p5"/>
          <p:cNvCxnSpPr/>
          <p:nvPr/>
        </p:nvCxnSpPr>
        <p:spPr>
          <a:xfrm>
            <a:off x="6519480" y="2593331"/>
            <a:ext cx="523859" cy="90664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sp>
        <p:nvSpPr>
          <p:cNvPr id="255" name="Google Shape;255;p5"/>
          <p:cNvSpPr/>
          <p:nvPr/>
        </p:nvSpPr>
        <p:spPr>
          <a:xfrm>
            <a:off x="2569332" y="2432066"/>
            <a:ext cx="1132496" cy="915362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8343216" y="2600604"/>
            <a:ext cx="1009233" cy="828396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/>
        </p:nvSpPr>
        <p:spPr>
          <a:xfrm>
            <a:off x="0" y="306152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SYSTEM ARCHITECTURE AND DESIGN</a:t>
            </a:r>
            <a:endParaRPr b="1" sz="28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4571"/>
            <a:ext cx="12192000" cy="518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7"/>
          <p:cNvGrpSpPr/>
          <p:nvPr/>
        </p:nvGrpSpPr>
        <p:grpSpPr>
          <a:xfrm rot="-5400000">
            <a:off x="-141568" y="3417817"/>
            <a:ext cx="1145243" cy="790786"/>
            <a:chOff x="1668088" y="1131991"/>
            <a:chExt cx="1145243" cy="790786"/>
          </a:xfrm>
        </p:grpSpPr>
        <p:sp>
          <p:nvSpPr>
            <p:cNvPr id="269" name="Google Shape;269;p7"/>
            <p:cNvSpPr/>
            <p:nvPr/>
          </p:nvSpPr>
          <p:spPr>
            <a:xfrm rot="-5400000">
              <a:off x="1845316" y="954762"/>
              <a:ext cx="790786" cy="1145243"/>
            </a:xfrm>
            <a:custGeom>
              <a:rect b="b" l="l" r="r" t="t"/>
              <a:pathLst>
                <a:path extrusionOk="0" h="696" w="482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380" y="441"/>
                    <a:pt x="388" y="441"/>
                  </a:cubicBezTo>
                  <a:cubicBezTo>
                    <a:pt x="440" y="441"/>
                    <a:pt x="482" y="400"/>
                    <a:pt x="482" y="348"/>
                  </a:cubicBezTo>
                  <a:cubicBezTo>
                    <a:pt x="482" y="296"/>
                    <a:pt x="440" y="255"/>
                    <a:pt x="388" y="255"/>
                  </a:cubicBezTo>
                  <a:cubicBezTo>
                    <a:pt x="380" y="25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 rot="-5400000">
              <a:off x="2135239" y="1083831"/>
              <a:ext cx="209977" cy="306297"/>
            </a:xfrm>
            <a:custGeom>
              <a:rect b="b" l="l" r="r" t="t"/>
              <a:pathLst>
                <a:path extrusionOk="0" h="186" w="128">
                  <a:moveTo>
                    <a:pt x="34" y="186"/>
                  </a:moveTo>
                  <a:cubicBezTo>
                    <a:pt x="86" y="186"/>
                    <a:pt x="128" y="145"/>
                    <a:pt x="128" y="93"/>
                  </a:cubicBezTo>
                  <a:cubicBezTo>
                    <a:pt x="128" y="41"/>
                    <a:pt x="86" y="0"/>
                    <a:pt x="34" y="0"/>
                  </a:cubicBezTo>
                  <a:cubicBezTo>
                    <a:pt x="30" y="0"/>
                    <a:pt x="0" y="46"/>
                    <a:pt x="0" y="93"/>
                  </a:cubicBezTo>
                  <a:cubicBezTo>
                    <a:pt x="0" y="140"/>
                    <a:pt x="30" y="186"/>
                    <a:pt x="34" y="18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7"/>
          <p:cNvSpPr/>
          <p:nvPr/>
        </p:nvSpPr>
        <p:spPr>
          <a:xfrm rot="10800000">
            <a:off x="695205" y="3240588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19100" sx="90000" rotWithShape="0" algn="tl" dir="2700000" dist="838200" sy="90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1082309" y="3592358"/>
            <a:ext cx="546908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 rot="10800000">
            <a:off x="1788475" y="3203087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9CBC8"/>
              </a:gs>
              <a:gs pos="100000">
                <a:srgbClr val="FCFCFC"/>
              </a:gs>
            </a:gsLst>
            <a:lin ang="8100000" scaled="0"/>
          </a:gradFill>
          <a:ln cap="flat" cmpd="sng" w="25400">
            <a:solidFill>
              <a:srgbClr val="FCFDFD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tr" dir="8100000" dist="152400">
              <a:srgbClr val="000000">
                <a:alpha val="25882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 rot="10800000">
            <a:off x="2894302" y="3240588"/>
            <a:ext cx="1142354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19100" sx="90000" rotWithShape="0" algn="tl" dir="2700000" dist="838200" sy="90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 rot="10800000">
            <a:off x="3975170" y="3237660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9CBC8"/>
              </a:gs>
              <a:gs pos="100000">
                <a:srgbClr val="FCFCFC"/>
              </a:gs>
            </a:gsLst>
            <a:lin ang="8100000" scaled="0"/>
          </a:gradFill>
          <a:ln cap="flat" cmpd="sng" w="25400">
            <a:solidFill>
              <a:srgbClr val="FCFDFD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tr" dir="8100000" dist="152400">
              <a:srgbClr val="000000">
                <a:alpha val="25882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11071923" y="5370138"/>
            <a:ext cx="114331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Gửi mail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 rot="2700000">
            <a:off x="10441923" y="53742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 rot="10800000">
            <a:off x="5041986" y="3237660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19100" sx="90000" rotWithShape="0" algn="tl" dir="2700000" dist="838200" sy="90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 rot="10800000">
            <a:off x="6135204" y="3229399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9CBC8"/>
              </a:gs>
              <a:gs pos="100000">
                <a:srgbClr val="FCFCFC"/>
              </a:gs>
            </a:gsLst>
            <a:lin ang="8100000" scaled="0"/>
          </a:gradFill>
          <a:ln cap="flat" cmpd="sng" w="25400">
            <a:solidFill>
              <a:srgbClr val="FCFDFD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tr" dir="8100000" dist="152400">
              <a:srgbClr val="000000">
                <a:alpha val="25882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 rot="10800000">
            <a:off x="7202020" y="3221875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19100" sx="90000" rotWithShape="0" algn="tl" dir="2700000" dist="838200" sy="90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 rot="10800000">
            <a:off x="8282081" y="3237661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9CBC8"/>
              </a:gs>
              <a:gs pos="100000">
                <a:srgbClr val="FCFCFC"/>
              </a:gs>
            </a:gsLst>
            <a:lin ang="8100000" scaled="0"/>
          </a:gradFill>
          <a:ln cap="flat" cmpd="sng" w="25400">
            <a:solidFill>
              <a:srgbClr val="FCFDFD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tr" dir="8100000" dist="152400">
              <a:srgbClr val="000000">
                <a:alpha val="25882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 rot="10800000">
            <a:off x="9348897" y="3253447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19100" sx="90000" rotWithShape="0" algn="tl" dir="2700000" dist="838200" sy="90000">
              <a:schemeClr val="dk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 rot="10800000">
            <a:off x="10442114" y="3263675"/>
            <a:ext cx="1143317" cy="1145243"/>
          </a:xfrm>
          <a:custGeom>
            <a:rect b="b" l="l" r="r" t="t"/>
            <a:pathLst>
              <a:path extrusionOk="0" h="696" w="697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9CBC8"/>
              </a:gs>
              <a:gs pos="100000">
                <a:srgbClr val="FCFCFC"/>
              </a:gs>
            </a:gsLst>
            <a:lin ang="8100000" scaled="0"/>
          </a:gradFill>
          <a:ln cap="flat" cmpd="sng" w="25400">
            <a:solidFill>
              <a:srgbClr val="FCFDFD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tr" dir="8100000" dist="152400">
              <a:srgbClr val="000000">
                <a:alpha val="25882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8904159" y="5191598"/>
            <a:ext cx="1143316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Đăng nhập Gmail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 rot="2700000">
            <a:off x="8308323" y="53742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6830123" y="5600226"/>
            <a:ext cx="11433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7"/>
          <p:cNvGrpSpPr/>
          <p:nvPr/>
        </p:nvGrpSpPr>
        <p:grpSpPr>
          <a:xfrm>
            <a:off x="6074359" y="5324730"/>
            <a:ext cx="858771" cy="858771"/>
            <a:chOff x="6036259" y="2283080"/>
            <a:chExt cx="858771" cy="858771"/>
          </a:xfrm>
        </p:grpSpPr>
        <p:sp>
          <p:nvSpPr>
            <p:cNvPr id="288" name="Google Shape;288;p7"/>
            <p:cNvSpPr/>
            <p:nvPr/>
          </p:nvSpPr>
          <p:spPr>
            <a:xfrm rot="2700000">
              <a:off x="6162023" y="2408844"/>
              <a:ext cx="607243" cy="607243"/>
            </a:xfrm>
            <a:prstGeom prst="roundRect">
              <a:avLst>
                <a:gd fmla="val 25832" name="adj"/>
              </a:avLst>
            </a:prstGeom>
            <a:gradFill>
              <a:gsLst>
                <a:gs pos="0">
                  <a:schemeClr val="lt1"/>
                </a:gs>
                <a:gs pos="5600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3500000" scaled="0"/>
            </a:gra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54000" rotWithShape="0" algn="tl" dir="3600000" dist="127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6327476" y="2604153"/>
              <a:ext cx="304668" cy="263672"/>
            </a:xfrm>
            <a:custGeom>
              <a:rect b="b" l="l" r="r" t="t"/>
              <a:pathLst>
                <a:path extrusionOk="0" h="879" w="1013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ctr" bIns="121875" lIns="243775" spcFirstLastPara="1" rIns="243775" wrap="square" tIns="121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7"/>
          <p:cNvSpPr txBox="1"/>
          <p:nvPr/>
        </p:nvSpPr>
        <p:spPr>
          <a:xfrm>
            <a:off x="4353024" y="4984672"/>
            <a:ext cx="114331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Xem thông tin người dùng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 rot="2700000">
            <a:off x="3825223" y="54504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2334323" y="5622931"/>
            <a:ext cx="13524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 rot="2700000">
            <a:off x="1704323" y="54504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9865423" y="1814138"/>
            <a:ext cx="234981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Thanh toán online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 rot="2700000">
            <a:off x="9235423" y="18182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7655623" y="1809307"/>
            <a:ext cx="16932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Biểu đồ thống kê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 rot="2700000">
            <a:off x="6975082" y="1858119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5534723" y="1852238"/>
            <a:ext cx="114331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Search/filter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 rot="2700000">
            <a:off x="4904723" y="18563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 txBox="1"/>
          <p:nvPr/>
        </p:nvSpPr>
        <p:spPr>
          <a:xfrm>
            <a:off x="3375723" y="1698350"/>
            <a:ext cx="11433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Cho thuê Phòng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 rot="2700000">
            <a:off x="2780061" y="1857672"/>
            <a:ext cx="592245" cy="616617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1254823" y="1852239"/>
            <a:ext cx="1143316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875" spcFirstLastPara="1" rIns="12187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Đặt phòng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 rot="2700000">
            <a:off x="624823" y="1856394"/>
            <a:ext cx="607243" cy="607243"/>
          </a:xfrm>
          <a:prstGeom prst="roundRect">
            <a:avLst>
              <a:gd fmla="val 25832" name="adj"/>
            </a:avLst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99000">
                <a:srgbClr val="BFBFBF"/>
              </a:gs>
              <a:gs pos="100000">
                <a:srgbClr val="BFBFBF"/>
              </a:gs>
            </a:gsLst>
            <a:lin ang="135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10604729" y="5600261"/>
            <a:ext cx="281629" cy="206890"/>
          </a:xfrm>
          <a:custGeom>
            <a:rect b="b" l="l" r="r" t="t"/>
            <a:pathLst>
              <a:path extrusionOk="0" h="987" w="134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 rot="-5400000">
            <a:off x="722721" y="1938154"/>
            <a:ext cx="432897" cy="443719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2907302" y="1962668"/>
            <a:ext cx="345152" cy="453522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/>
          <p:nvPr/>
        </p:nvSpPr>
        <p:spPr>
          <a:xfrm rot="-2700000">
            <a:off x="5128458" y="1932173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8402315" y="5464786"/>
            <a:ext cx="419258" cy="426255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FF3300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 dir="3600000" dist="127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3926405" y="5546956"/>
            <a:ext cx="369883" cy="438735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 flipH="1" rot="-5400000">
            <a:off x="1735990" y="5511310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7061490" y="1936071"/>
            <a:ext cx="448256" cy="381341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/>
          <p:nvPr/>
        </p:nvSpPr>
        <p:spPr>
          <a:xfrm rot="10800000">
            <a:off x="9353863" y="1895505"/>
            <a:ext cx="361636" cy="498107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2095487" y="3605472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3226797" y="3592358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 txBox="1"/>
          <p:nvPr/>
        </p:nvSpPr>
        <p:spPr>
          <a:xfrm>
            <a:off x="4230357" y="3605472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5386831" y="3579244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 txBox="1"/>
          <p:nvPr/>
        </p:nvSpPr>
        <p:spPr>
          <a:xfrm>
            <a:off x="6390391" y="3592358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7546865" y="3610458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8550425" y="3623572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 txBox="1"/>
          <p:nvPr/>
        </p:nvSpPr>
        <p:spPr>
          <a:xfrm>
            <a:off x="9670258" y="3663791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10673819" y="3676905"/>
            <a:ext cx="527672" cy="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53971" y="225772"/>
            <a:ext cx="5680659" cy="8883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CÁC CHỨC NĂNG CHÍNH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ww.jpppt.c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2022-02-12T01:11:53Z</dcterms:created>
</cp:coreProperties>
</file>