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653" y="-34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9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7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85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26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4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4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10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262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62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ADC24-377F-D320-1930-C17B896AD0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B6FB52-AD1C-88E5-97AE-C7F016313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79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7FCB68CC-0AFE-896C-94A8-0A67319893E5}"/>
              </a:ext>
            </a:extLst>
          </p:cNvPr>
          <p:cNvGrpSpPr/>
          <p:nvPr/>
        </p:nvGrpSpPr>
        <p:grpSpPr>
          <a:xfrm>
            <a:off x="491437" y="466347"/>
            <a:ext cx="2747524" cy="4147337"/>
            <a:chOff x="1211513" y="0"/>
            <a:chExt cx="4884487" cy="737304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11F132E5-DC26-B755-D4E5-52E99BC6E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33" b="9258"/>
            <a:stretch>
              <a:fillRect/>
            </a:stretch>
          </p:blipFill>
          <p:spPr>
            <a:xfrm>
              <a:off x="1211513" y="3661934"/>
              <a:ext cx="4884487" cy="371110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257CE65F-10A6-EF52-1506-328DB282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513" y="0"/>
              <a:ext cx="4884487" cy="3661934"/>
            </a:xfrm>
            <a:prstGeom prst="rect">
              <a:avLst/>
            </a:prstGeom>
          </p:spPr>
        </p:pic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66D8CAC9-0E7F-02A7-94D5-F7D22D1F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7" y="5189618"/>
            <a:ext cx="2112343" cy="28175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1E06A91-6F75-E6CE-2CA0-EB2DAE3AB6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702" y="5189620"/>
            <a:ext cx="2112343" cy="281755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EE5A5A4-5661-6D17-023B-38FF84239EA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8171802"/>
            <a:ext cx="2885400" cy="38487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F5D82D7-27D5-034E-165A-4247FE7236F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1" y="8171802"/>
            <a:ext cx="2885400" cy="384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顾</dc:creator>
  <cp:lastModifiedBy>雨珊 张</cp:lastModifiedBy>
  <cp:revision>4</cp:revision>
  <dcterms:created xsi:type="dcterms:W3CDTF">2023-08-09T12:44:55Z</dcterms:created>
  <dcterms:modified xsi:type="dcterms:W3CDTF">2025-06-29T11:17:37Z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