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MeteoMetrics Weather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Direct Save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