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800" b="1">
                <a:solidFill>
                  <a:srgbClr val="003366"/>
                </a:solidFill>
              </a:defRPr>
            </a:pPr>
            <a:r>
              <a:t>MeteoMetrics Weather Station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800">
                <a:solidFill>
                  <a:srgbClr val="323232"/>
                </a:solidFill>
              </a:defRPr>
            </a:pPr>
            <a:r>
              <a:t>Professional Weather Dashboard &amp; Analytics Platform</a:t>
            </a:r>
          </a:p>
          <a:p/>
          <a:p>
            <a:r>
              <a:t>By Tobi Odika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4000" b="1">
                <a:solidFill>
                  <a:srgbClr val="003366"/>
                </a:solidFill>
              </a:defRPr>
            </a:pPr>
            <a:r>
              <a:t>Application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Professional-grade weather dashboard application</a:t>
            </a:r>
          </a:p>
          <a:p>
            <a:r>
              <a:t>15+ functional tabs with comprehensive weather features</a:t>
            </a:r>
          </a:p>
          <a:p>
            <a:r>
              <a:t>Real-time weather data and advanced analytics</a:t>
            </a:r>
          </a:p>
          <a:p>
            <a:r>
              <a:t>Modern UI with intuitive navigation and professional styling</a:t>
            </a:r>
          </a:p>
        </p:txBody>
      </p:sp>
      <p:pic>
        <p:nvPicPr>
          <p:cNvPr id="4" name="Picture 3" descr="multi_metric_te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200400"/>
            <a:ext cx="7315200" cy="48467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4000" b="1">
                <a:solidFill>
                  <a:srgbClr val="003366"/>
                </a:solidFill>
              </a:defRPr>
            </a:pPr>
            <a:r>
              <a:t>Advanced Weather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Comprehensive weather data visualization</a:t>
            </a:r>
          </a:p>
          <a:p>
            <a:r>
              <a:t>Multi-metric analysis and comparison</a:t>
            </a:r>
          </a:p>
          <a:p>
            <a:r>
              <a:t>Historical trends and predictive analytics</a:t>
            </a:r>
          </a:p>
        </p:txBody>
      </p:sp>
      <p:pic>
        <p:nvPicPr>
          <p:cNvPr id="4" name="Picture 3" descr="radar_comparison_te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200400"/>
            <a:ext cx="7315200" cy="640301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4000" b="1">
                <a:solidFill>
                  <a:srgbClr val="003366"/>
                </a:solidFill>
              </a:defRPr>
            </a:pPr>
            <a:r>
              <a:t>Multi-City Temperature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Compare temperatures across multiple cities</a:t>
            </a:r>
          </a:p>
          <a:p>
            <a:r>
              <a:t>Historical temperature trends and anomalies</a:t>
            </a:r>
          </a:p>
          <a:p>
            <a:r>
              <a:t>Interactive visualization with drill-down capabilities</a:t>
            </a:r>
          </a:p>
        </p:txBody>
      </p:sp>
      <p:pic>
        <p:nvPicPr>
          <p:cNvPr id="4" name="Picture 3" descr="temp_comparison_te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200400"/>
            <a:ext cx="7315200" cy="52428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4000" b="1">
                <a:solidFill>
                  <a:srgbClr val="003366"/>
                </a:solidFill>
              </a:defRPr>
            </a:pPr>
            <a:r>
              <a:t>Weather Pattern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Advanced statistical analysis of weather patterns</a:t>
            </a:r>
          </a:p>
          <a:p>
            <a:r>
              <a:t>Distribution of weather events and conditions</a:t>
            </a:r>
          </a:p>
          <a:p>
            <a:r>
              <a:t>Anomaly detection and trend identification</a:t>
            </a:r>
          </a:p>
        </p:txBody>
      </p:sp>
      <p:pic>
        <p:nvPicPr>
          <p:cNvPr id="4" name="Picture 3" descr="weather_distribution_te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200400"/>
            <a:ext cx="7315200" cy="302697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4000" b="1">
                <a:solidFill>
                  <a:srgbClr val="003366"/>
                </a:solidFill>
              </a:defRPr>
            </a:pPr>
            <a:r>
              <a:t>Technical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MVC Architecture with clean separation of concerns</a:t>
            </a:r>
          </a:p>
          <a:p>
            <a:r>
              <a:t>UI Layer: Tkinter, matplotlib for visualization</a:t>
            </a:r>
          </a:p>
          <a:p>
            <a:r>
              <a:t>Controller Layer: Application logic and event handling</a:t>
            </a:r>
          </a:p>
          <a:p>
            <a:r>
              <a:t>Services Layer: API integration, data processing</a:t>
            </a:r>
          </a:p>
        </p:txBody>
      </p:sp>
      <p:pic>
        <p:nvPicPr>
          <p:cNvPr id="4" name="Picture 3" descr="architecture_dia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200400"/>
            <a:ext cx="7315200" cy="4671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4000" b="1">
                <a:solidFill>
                  <a:srgbClr val="003366"/>
                </a:solidFill>
              </a:defRPr>
            </a:pPr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Comprehensive weather dashboard with 15+ functional tabs</a:t>
            </a:r>
          </a:p>
          <a:p>
            <a:r>
              <a:t>Advanced visualization and analytics capabilities</a:t>
            </a:r>
          </a:p>
          <a:p>
            <a:r>
              <a:t>Global weather coverage with support for multiple cities</a:t>
            </a:r>
          </a:p>
          <a:p>
            <a:br/>
            <a:pPr>
              <a:defRPr i="1"/>
            </a:pPr>
            <a:r>
              <a:t>Presentation by: Tobi Odika</a:t>
            </a:r>
          </a:p>
        </p:txBody>
      </p:sp>
      <p:pic>
        <p:nvPicPr>
          <p:cNvPr id="4" name="Picture 3" descr="metric_comparis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200400"/>
            <a:ext cx="7315200" cy="2438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