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MeteoMetrics Weather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Weather Dashboard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Professional-grade weather dashboard application</a:t>
            </a:r>
          </a:p>
          <a:p>
            <a:r>
              <a:t>15+ functional tabs with comprehensive weather features</a:t>
            </a:r>
          </a:p>
          <a:p>
            <a:r>
              <a:t>Real-time weather data and advanced analytics</a:t>
            </a:r>
          </a:p>
          <a:p>
            <a:r>
              <a:t>Modern UI with intuitive navigation and professional styling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Weather Data with OpenWeatherMap API integration</a:t>
            </a:r>
          </a:p>
          <a:p>
            <a:r>
              <a:t>Multi-City Support for comparing weather across locations</a:t>
            </a:r>
          </a:p>
          <a:p>
            <a:r>
              <a:t>5-Day Forecasting with hourly details</a:t>
            </a:r>
          </a:p>
          <a:p>
            <a:r>
              <a:t>Doppler Weather Radar with severe weather 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Modern Split-Panel Layout with professional styling</a:t>
            </a:r>
          </a:p>
          <a:p>
            <a:r>
              <a:t>Interactive Charts using matplotlib integration</a:t>
            </a:r>
          </a:p>
          <a:p>
            <a:r>
              <a:t>Tab-based Navigation with intuitive organization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Quick Actions, Current Weather, Forecast, Live Weather</a:t>
            </a:r>
          </a:p>
          <a:p>
            <a:r>
              <a:t>Analytics &amp; Trends, City Comparison, Health &amp; Wellness</a:t>
            </a:r>
          </a:p>
          <a:p>
            <a:r>
              <a:t>Radar, Temperature, Pressure, Humidity, Precipitation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MVC Architecture with clean separation of concerns</a:t>
            </a:r>
          </a:p>
          <a:p>
            <a:r>
              <a:t>UI Layer: Tkinter, matplotlib for visualization</a:t>
            </a:r>
          </a:p>
          <a:p>
            <a:r>
              <a:t>Controller Layer: Application logic and event handling</a:t>
            </a:r>
          </a:p>
          <a:p>
            <a:r>
              <a:t>Services Layer: API integration, data processing</a:t>
            </a:r>
          </a:p>
          <a:p>
            <a:r>
              <a:t>Models Layer: Data structures and state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weather dashboard with 15+ functional tabs</a:t>
            </a:r>
          </a:p>
          <a:p>
            <a:r>
              <a:t>Advanced visualization and analytics capabilities</a:t>
            </a:r>
          </a:p>
          <a:p>
            <a:r>
              <a:t>Global weather coverage with support for multiple cities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