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Welcome to the presentation of the MeteoMetrics Weather Station!</a:t>
            </a:r>
          </a:p>
          <a:p/>
          <a:p>
            <a:r>
              <a:t>Key Points:</a:t>
            </a:r>
          </a:p>
          <a:p>
            <a:r>
              <a:t>- This is a comprehensive weather dashboard application built with Python</a:t>
            </a:r>
          </a:p>
          <a:p>
            <a:r>
              <a:t>- It provides real-time weather data, forecasts, and advanced analytics</a:t>
            </a:r>
          </a:p>
          <a:p>
            <a:r>
              <a:t>- The application features a modern, intuitive user interface</a:t>
            </a:r>
          </a:p>
          <a:p>
            <a:r>
              <a:t>- This presentation will highlight the key features and capabilities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The MeteoMetrics Weather Station is a comprehensive weather application that provides:</a:t>
            </a:r>
          </a:p>
          <a:p/>
          <a:p>
            <a:r>
              <a:t>- Real-time weather data from around the world</a:t>
            </a:r>
          </a:p>
          <a:p>
            <a:r>
              <a:t>- 15+ functional tabs covering various aspects of weather information</a:t>
            </a:r>
          </a:p>
          <a:p>
            <a:r>
              <a:t>- Advanced analytics and data visualization</a:t>
            </a:r>
          </a:p>
          <a:p>
            <a:r>
              <a:t>- Clean, intuitive user interface</a:t>
            </a:r>
          </a:p>
          <a:p>
            <a:r>
              <a:t>- Robust architecture using the MVC pattern</a:t>
            </a:r>
          </a:p>
          <a:p/>
          <a:p>
            <a:r>
              <a:t>This slide gives the audience a high-level overview of what the application can do.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The MeteoMetrics Weather Station includes several key features:</a:t>
            </a:r>
          </a:p>
          <a:p/>
          <a:p>
            <a:r>
              <a:t>- Real-time weather data using OpenWeatherMap API</a:t>
            </a:r>
          </a:p>
          <a:p>
            <a:r>
              <a:t>- Support for viewing and comparing multiple cities</a:t>
            </a:r>
          </a:p>
          <a:p>
            <a:r>
              <a:t>- 5-day forecasting with detailed hourly information</a:t>
            </a:r>
          </a:p>
          <a:p>
            <a:r>
              <a:t>- Doppler radar for tracking severe weather conditions</a:t>
            </a:r>
          </a:p>
          <a:p>
            <a:r>
              <a:t>- Advanced visualization using matplotlib for data analysis</a:t>
            </a:r>
          </a:p>
          <a:p>
            <a:r>
              <a:t>- Health monitoring for UV index and air quality</a:t>
            </a:r>
          </a:p>
          <a:p>
            <a:r>
              <a:t>- Comprehensive analytics for weather trends</a:t>
            </a:r>
          </a:p>
          <a:p/>
          <a:p>
            <a:r>
              <a:t>These features make it a powerful tool for weather monitoring and planning.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The user interface of the MeteoMetrics Weather Station is designed for clarity and efficiency:</a:t>
            </a:r>
          </a:p>
          <a:p/>
          <a:p>
            <a:r>
              <a:t>- Modern split-panel layout provides an organized dashboard view</a:t>
            </a:r>
          </a:p>
          <a:p>
            <a:r>
              <a:t>- Interactive charts powered by matplotlib offer data visualization</a:t>
            </a:r>
          </a:p>
          <a:p>
            <a:r>
              <a:t>- Different chart types for different data analysis needs</a:t>
            </a:r>
          </a:p>
          <a:p>
            <a:r>
              <a:t>- Tab-based navigation makes it easy to access all features</a:t>
            </a:r>
          </a:p>
          <a:p>
            <a:r>
              <a:t>- Live animations and radar displays enhance the user experience</a:t>
            </a:r>
          </a:p>
          <a:p/>
          <a:p>
            <a:r>
              <a:t>The UI combines functionality with professional styling.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The MeteoMetrics Weather Station is organized into multiple functional tabs:</a:t>
            </a:r>
          </a:p>
          <a:p/>
          <a:p>
            <a:r>
              <a:t>- Quick Actions tab provides a central dashboard for common tasks</a:t>
            </a:r>
          </a:p>
          <a:p>
            <a:r>
              <a:t>- Current Weather tab shows real-time weather conditions</a:t>
            </a:r>
          </a:p>
          <a:p>
            <a:r>
              <a:t>- Forecast tabs offer short-term and extended weather predictions</a:t>
            </a:r>
          </a:p>
          <a:p>
            <a:r>
              <a:t>- Live Weather tab features animations and radar for visual representation</a:t>
            </a:r>
          </a:p>
          <a:p>
            <a:r>
              <a:t>- Analytics &amp; Trends tab helps identify weather patterns</a:t>
            </a:r>
          </a:p>
          <a:p>
            <a:r>
              <a:t>- City Comparison allows side-by-side weather comparisons</a:t>
            </a:r>
          </a:p>
          <a:p>
            <a:r>
              <a:t>- Health &amp; Wellness tab provides health-related weather information</a:t>
            </a:r>
          </a:p>
          <a:p>
            <a:r>
              <a:t>- Weather Journal lets users track personal weather experiences</a:t>
            </a:r>
          </a:p>
          <a:p/>
          <a:p>
            <a:r>
              <a:t>This tab-based organization keeps the interface clean while providing comprehensive functionality.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    The MeteoMetrics Weather Station follows a clean MVC (Model-View-Controller) architecture:</a:t>
            </a:r>
          </a:p>
          <a:p/>
          <a:p>
            <a:r>
              <a:t>    - UI Layer: Contains the main window, tabs, and UI components</a:t>
            </a:r>
          </a:p>
          <a:p>
            <a:r>
              <a:t>    - Controller Layer: Manages the application logic and coordinates between UI and services</a:t>
            </a:r>
          </a:p>
          <a:p>
            <a:r>
              <a:t>    - Services Layer: Provides specialized services for different weather features</a:t>
            </a:r>
          </a:p>
          <a:p>
            <a:r>
              <a:t>    - Models Layer: Defines data structures and handles data processing</a:t>
            </a:r>
          </a:p>
          <a:p>
            <a:r>
              <a:t>    - External APIs: Connects to OpenWeatherMap for real-time weather data</a:t>
            </a:r>
          </a:p>
          <a:p/>
          <a:p>
            <a:r>
              <a:t>    This architecture ensures a clean separation of concerns, making the code maintainable and extensible.</a:t>
            </a:r>
          </a:p>
          <a:p>
            <a:r>
              <a:t>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Thank you for your attention!</a:t>
            </a:r>
          </a:p>
          <a:p/>
          <a:p>
            <a:r>
              <a:t>Key takeaways about the MeteoMetrics Weather Station:</a:t>
            </a:r>
          </a:p>
          <a:p>
            <a:r>
              <a:t>- Comprehensive weather dashboard with 15+ functional tabs</a:t>
            </a:r>
          </a:p>
          <a:p>
            <a:r>
              <a:t>- Advanced visualization and analytics capabilities</a:t>
            </a:r>
          </a:p>
          <a:p>
            <a:r>
              <a:t>- Global weather coverage with support for multiple cities</a:t>
            </a:r>
          </a:p>
          <a:p>
            <a:r>
              <a:t>- Clean, extensible architecture</a:t>
            </a:r>
          </a:p>
          <a:p>
            <a:r>
              <a:t>- Ready for real-world use</a:t>
            </a:r>
          </a:p>
          <a:p/>
          <a:p>
            <a:r>
              <a:t>Be sure to address any questions from the audience and provide contact information for follow-up.</a:t>
            </a:r>
          </a:p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sz="3600">
                <a:solidFill>
                  <a:srgbClr val="1E5A96"/>
                </a:solidFill>
              </a:rPr>
              <a:t>MeteoMetrics Weather 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i="1" sz="2400">
                <a:solidFill>
                  <a:srgbClr val="3CA0D2"/>
                </a:solidFill>
              </a:rPr>
              <a:t>Comprehensive Weather Dashboard Application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3600">
                <a:solidFill>
                  <a:srgbClr val="3CA0D2"/>
                </a:solidFill>
              </a:rPr>
              <a:t>Application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282828"/>
                </a:solidFill>
              </a:rPr>
              <a:t>🌦️ Professional-grade weather dashboard application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📊 15+ functional tabs with comprehensive weather features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🔍 Real-time weather data and advanced analytics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📱 Modern UI with intuitive navigation and professional styling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🔧 Built with Python using the MVC architecture pattern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🌍 Global weather coverage with multi-city support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3600">
                <a:solidFill>
                  <a:srgbClr val="3CA0D2"/>
                </a:solidFill>
              </a:rPr>
              <a:t>Core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282828"/>
                </a:solidFill>
              </a:rPr>
              <a:t>🌦️ Real-time Weather Data with OpenWeatherMap API integration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🌡️ Multi-City Support for comparing weather across locations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📅 5-Day Forecasting with hourly details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🌩️ Doppler Weather Radar with severe weather tracking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📊 Advanced Visualization with 6+ chart types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🏥 Health &amp; Wellness monitoring with UV index and air quality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🔍 Weather Analytics and trend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3600">
                <a:solidFill>
                  <a:srgbClr val="3CA0D2"/>
                </a:solidFill>
              </a:rPr>
              <a:t>UI and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282828"/>
                </a:solidFill>
              </a:rPr>
              <a:t>🎨 Modern Split-Panel Layout with professional styling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📊 Interactive Charts using matplotlib integration: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   • Line charts for temperature trends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   • Bar charts for weather comparisons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   • Radar charts for comprehensive data visualization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   • Histograms for statistical analysis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📱 Tab-based Navigation with intuitive organization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🔄 Live Weather Animations and radar displays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3600">
                <a:solidFill>
                  <a:srgbClr val="3CA0D2"/>
                </a:solidFill>
              </a:rPr>
              <a:t>Application Tabs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282828"/>
                </a:solidFill>
              </a:rPr>
              <a:t>🚀 Quick Actions: Main dashboard with instant access to features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🌤️ Current Weather: Real-time conditions with detailed metrics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📅 Forecast: Short-term and 5-day weather predictions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🌦️ Live Weather: Real-time animations and radar display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📊 Analytics &amp; Trends: Weather pattern analysis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🔍 City Comparison: Multi-city weather comparison with charts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🏥 Health &amp; Wellness: UV index, air quality, activity recommendations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📝 Weather Journal: Personal weather logging and mood 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3600">
                <a:solidFill>
                  <a:srgbClr val="3CA0D2"/>
                </a:solidFill>
              </a:rPr>
              <a:t>Technical Architecture</a:t>
            </a:r>
          </a:p>
        </p:txBody>
      </p:sp>
      <p:pic>
        <p:nvPicPr>
          <p:cNvPr id="3" name="Picture 2" descr="architectur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671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sz="3600">
                <a:solidFill>
                  <a:srgbClr val="FA8C00"/>
                </a:solidFill>
              </a:rP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>
                <a:solidFill>
                  <a:srgbClr val="282828"/>
                </a:solidFill>
              </a:rPr>
              <a:t>📱 MeteoMetrics Weather Station: A comprehensive weather dashboard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🌟 15+ functional tabs with professional features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📊 Advanced visualization and analytics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🌐 Global weather coverage with multi-city support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🔧 Clean architecture with extensibility</a:t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🚀 Ready for deployment and real-world use</a:t>
            </a:r>
          </a:p>
          <a:p>
            <a:pPr algn="l"/>
            <a:r>
              <a:t/>
            </a:r>
          </a:p>
          <a:p>
            <a:pPr algn="l"/>
            <a:r>
              <a:rPr sz="1800">
                <a:solidFill>
                  <a:srgbClr val="282828"/>
                </a:solidFill>
              </a:rPr>
              <a:t>Questions? Contact: your.email@example.com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