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81D4-A455-4F00-B997-5CDDFEDCC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D952-9C58-474B-B027-FD70DC9B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B007-A73A-4098-89BA-E3A29063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A0FC-4448-493D-AA17-F3011B5E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D9C1-B930-4CB9-8A4A-0DF82E9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1E2-8F24-4321-9986-135415F9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DA80B-E638-4C6E-B94C-28BB16BD2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CF9F-E4C4-4082-934E-7C1DB728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DB17-F8F2-4A67-B291-980AB633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77EC-2953-4777-AEF2-D8FFBCDA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30C72-A660-41EE-AC77-2130A544B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0274A-B772-4C76-A2FD-B6B4AD3D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C198-663F-4581-A147-5B7466D0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2DA5-0482-4B2E-B407-76EF422D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1370-92B0-40E5-9E82-C37BDC03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AF69-93D7-4BB8-AD0A-F1D812D9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51E9-D4EC-4385-8D3C-09D29C2F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D34-C329-4831-BB92-99708F4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000-0FDE-4E90-B4BA-BA511D31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2FE0-38F3-4DAE-93EE-29A6B9F2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9A9-5D27-4C12-AAD2-9375123B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53E6-1D00-4052-B7C9-0953F208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274D-5FCA-4BB7-9320-269DD630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8952-DD8B-42B2-88DB-83CFEF4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690B-4782-437D-954F-5E84E50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2265-06E1-4E51-BA6F-40CBF198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AE69-B5BF-489E-8B08-5E41E6D86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F5B4-17E2-4327-BA27-C25923F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5DE0-6B41-4C49-8828-E3A7EE47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B41C-3BC5-40AE-8179-AD7F18E7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93249-7367-4BCA-ACAC-230AD745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EC5A-24C1-4BE4-B2A6-D8FA2FBC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6D8E-09A5-4E80-81A2-47056B92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37128-A6AC-493B-A75F-B0ADDC6E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581A5-899C-45D6-B51A-07B95892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60AE6-F0BB-449B-BCD2-51E9C25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FBAA9-4193-4B49-90D5-7BFBBA55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7ECA7-FAE3-49F9-9E20-22DC4CE2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7EB5-E165-4D5D-A0BA-481B5DF2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9FC6-011E-4259-9ED6-C886AEF6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BC747-A323-4437-B0B2-EE255801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C73A-B7DE-48BF-9A44-93ED87B1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6A05-A60F-4A25-8ECB-00E86E13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0CA72-263C-4CFD-871A-396D1803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AAE4-490E-46DF-AA09-220FB31D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2716-DB2F-4B33-A944-EE58247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6F71-ACFD-4C02-A99D-F7F98E73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8B2F-85BB-47D8-A6E9-5834C6FF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8E89-C0D1-4E69-B16B-A5E3BC6E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EB53-B321-48B9-AD3F-133BFBB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6D0E-01DF-48F8-B5BB-EC4EDA99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CCFB-8D99-458F-B248-3533CE7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12FE-E634-44D2-814F-8C7EBD38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32DA2-E23A-40C3-8748-7ACD52C90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B9CA7-A43E-4B89-B6DE-86DFD1A8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B80B-EAB4-46E2-B67C-7290CA63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AE60-089F-4510-BD69-0031891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F8ABC-2255-4A51-A5C5-C8FA5E18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830D2-3179-4E3A-B8A7-A80004B7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3817-17F6-417E-AE39-DCD187CF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C4F2-9E79-4411-9C3D-73CA2409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EAA4-EF8A-41C9-8867-1A7F05B8010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2BF3-1A62-42EA-A9C8-35CA1244C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6AF3-A17F-49A8-AC80-582829E3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46E32-CAC7-4A54-B17C-99DD629B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thfinder.family/bestiary" TargetMode="External"/><Relationship Id="rId2" Type="http://schemas.openxmlformats.org/officeDocument/2006/relationships/hyperlink" Target="https://www.d20pfsrd.com/besti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00F-4C70-437F-945B-BEBCFD5C6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Графовые</a:t>
            </a:r>
            <a:r>
              <a:rPr lang="ru-RU" dirty="0"/>
              <a:t> базы знаний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FA20-D002-4B9C-A9C9-1CF4F19CB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Выбор тематики</a:t>
            </a:r>
          </a:p>
          <a:p>
            <a:pPr algn="r"/>
            <a:r>
              <a:rPr lang="ru-RU" dirty="0"/>
              <a:t>студент: Базарова Анна</a:t>
            </a:r>
          </a:p>
          <a:p>
            <a:pPr algn="r"/>
            <a:r>
              <a:rPr lang="ru-RU" dirty="0"/>
              <a:t>Группа: </a:t>
            </a:r>
            <a:r>
              <a:rPr lang="en-US" dirty="0"/>
              <a:t>P41142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74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B1E-F7B4-1F5D-D063-EB032B9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FA06E-2673-9560-BAA3-1862E79B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3" y="1345086"/>
            <a:ext cx="6534465" cy="427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36A84-F784-263F-9DA7-1E0B1D5A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2" y="2767630"/>
            <a:ext cx="7433388" cy="36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7E2-1625-B17A-EE29-9B7074EB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00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3300-0729-0E2F-833F-AAA8F78E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78" y="2809334"/>
            <a:ext cx="5687219" cy="355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58418-7910-2BC2-245D-AF79637D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7" y="860346"/>
            <a:ext cx="5658640" cy="29912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7345B84-1F06-DF16-39E5-5FC2F24C4CB2}"/>
              </a:ext>
            </a:extLst>
          </p:cNvPr>
          <p:cNvSpPr/>
          <p:nvPr/>
        </p:nvSpPr>
        <p:spPr>
          <a:xfrm rot="1795309">
            <a:off x="5036083" y="3087795"/>
            <a:ext cx="1176541" cy="22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61EA-C734-253D-69CC-F7A130E4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F46FF-EE34-4358-4857-90DDB703A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939"/>
            <a:ext cx="391291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FF706-5DF5-0E80-981F-FA8EF1C5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610" y="3778898"/>
            <a:ext cx="4359973" cy="19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EC63-8D7C-BC3B-F6B8-0A70C63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3357-3257-4052-535E-BA57567C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pyshacl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63ECD-FDC6-0645-B7C8-8229A36A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0" y="2515583"/>
            <a:ext cx="4399629" cy="32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AC2D-6B59-C2D2-C0A2-23BEF64F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r>
              <a:rPr lang="ru-RU" dirty="0"/>
              <a:t>: подготовка данных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8B198-4943-4EAF-ADCA-30BCB7C1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12" y="1431032"/>
            <a:ext cx="8878375" cy="51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5642-7764-8F1F-49B8-23D32529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Embeddings:</a:t>
            </a:r>
            <a:r>
              <a:rPr lang="ru-RU" dirty="0"/>
              <a:t> обучение модели и поиск кластеров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B4FD9-A6CB-50D3-DCAA-51141725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7" y="1620616"/>
            <a:ext cx="4519486" cy="4872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8E0D9-91AA-655D-A176-F72A12CC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1" y="1620616"/>
            <a:ext cx="6708391" cy="48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5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1C334-DDD3-9CC4-676A-8A04BB3B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727" y="166794"/>
            <a:ext cx="6673481" cy="66912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7227C-5801-332F-707B-C3755851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266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кластеризации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DE7-C4FD-42C1-8903-2DD1F8F6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Тематика: </a:t>
            </a:r>
            <a:r>
              <a:rPr lang="en-US" dirty="0"/>
              <a:t>Pathfinder Bestiary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9766-923A-4F93-A886-BE45E5B7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Вожу </a:t>
            </a:r>
            <a:r>
              <a:rPr lang="en-US" dirty="0"/>
              <a:t>Pathfinder </a:t>
            </a:r>
            <a:r>
              <a:rPr lang="ru-RU" dirty="0"/>
              <a:t>уже 5 лет, так что могу считать себя экспертом</a:t>
            </a:r>
          </a:p>
          <a:p>
            <a:r>
              <a:rPr lang="ru-RU" dirty="0"/>
              <a:t>Есть другие люди, которые могут разбираться лучше меня и с ними налажена связь</a:t>
            </a:r>
          </a:p>
          <a:p>
            <a:endParaRPr lang="ru-RU" dirty="0"/>
          </a:p>
          <a:p>
            <a:r>
              <a:rPr lang="ru-RU" dirty="0"/>
              <a:t>Множество электронных источников (формата вики), откуда можно выгружать информацию</a:t>
            </a:r>
          </a:p>
          <a:p>
            <a:r>
              <a:rPr lang="ru-RU" dirty="0"/>
              <a:t>Много текстовых источников, внутри которых информация отформатирована согласно стандартам, поэтому ее удобно </a:t>
            </a:r>
            <a:r>
              <a:rPr lang="ru-RU" dirty="0" err="1"/>
              <a:t>парсить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6299-73FA-4009-B6DF-85A9E9E4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Электронные 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2F4F-B56F-4844-AB3A-58865F6C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Bestiary – d20PFSRD</a:t>
            </a:r>
            <a:r>
              <a:rPr lang="ru-RU" dirty="0"/>
              <a:t> - </a:t>
            </a:r>
            <a:r>
              <a:rPr lang="en-US" dirty="0"/>
              <a:t>https://www.d20pfsrd.com/bestiary/</a:t>
            </a:r>
          </a:p>
          <a:p>
            <a:r>
              <a:rPr lang="ru-RU" dirty="0">
                <a:hlinkClick r:id="rId3"/>
              </a:rPr>
              <a:t>Бестиарий - </a:t>
            </a:r>
            <a:r>
              <a:rPr lang="en-US" dirty="0">
                <a:hlinkClick r:id="rId3"/>
              </a:rPr>
              <a:t>Pathfinder Family</a:t>
            </a:r>
            <a:r>
              <a:rPr lang="en-US" dirty="0"/>
              <a:t> - http://pathfinder.family/bestiary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др.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86E4C-926F-4465-A33D-B48B69D29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21" y="3203834"/>
            <a:ext cx="919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A0F0-E94F-404D-B97F-50F31AEA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327802"/>
            <a:ext cx="5257800" cy="1325563"/>
          </a:xfrm>
        </p:spPr>
        <p:txBody>
          <a:bodyPr/>
          <a:lstStyle/>
          <a:p>
            <a:r>
              <a:rPr lang="ru-RU" dirty="0"/>
              <a:t>Текстовые 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271C-0F12-473C-AFFB-34F9CDFA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90" y="1825625"/>
            <a:ext cx="5257800" cy="4351338"/>
          </a:xfrm>
        </p:spPr>
        <p:txBody>
          <a:bodyPr/>
          <a:lstStyle/>
          <a:p>
            <a:r>
              <a:rPr lang="ru-RU" dirty="0"/>
              <a:t>Джеймс </a:t>
            </a:r>
            <a:r>
              <a:rPr lang="ru-RU" dirty="0" err="1"/>
              <a:t>Дейкобс</a:t>
            </a:r>
            <a:r>
              <a:rPr lang="ru-RU" dirty="0"/>
              <a:t> – Путеводитель по региону Внутреннего Моря</a:t>
            </a:r>
          </a:p>
          <a:p>
            <a:r>
              <a:rPr lang="ru-RU" dirty="0"/>
              <a:t>Джейсон </a:t>
            </a:r>
            <a:r>
              <a:rPr lang="ru-RU" dirty="0" err="1"/>
              <a:t>Балман</a:t>
            </a:r>
            <a:r>
              <a:rPr lang="ru-RU" dirty="0"/>
              <a:t> – Бестиарий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 др.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3E91B-AEB4-4C04-85AE-66BF8E72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90" y="0"/>
            <a:ext cx="6584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2639-848C-F793-8F82-6FC915B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Проработка онтологии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C86DC-C8F3-D174-67A1-FC463CD0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45" y="2152533"/>
            <a:ext cx="3143689" cy="33056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3D9FB-80A8-EE73-7A86-CBA7FF7E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35" y="1962208"/>
            <a:ext cx="1886213" cy="3362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EACA7B-ADE1-FAC6-AA69-894D4F16674F}"/>
              </a:ext>
            </a:extLst>
          </p:cNvPr>
          <p:cNvSpPr/>
          <p:nvPr/>
        </p:nvSpPr>
        <p:spPr>
          <a:xfrm>
            <a:off x="5327780" y="3643605"/>
            <a:ext cx="1707502" cy="31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1AE5-5F73-F203-7978-B087A024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онтологии при помощи </a:t>
            </a:r>
            <a:r>
              <a:rPr lang="en-US" dirty="0" err="1"/>
              <a:t>rdflib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7280-1B24-A0A3-4575-EAA3CA0A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078" y="2581156"/>
            <a:ext cx="1705213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7C3F8-7CBD-8E3B-2C79-62864BE6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4" y="2015412"/>
            <a:ext cx="3819660" cy="334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5AF75-02AA-5A09-6BB2-68E5BB43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321" y="1828799"/>
            <a:ext cx="3671758" cy="43667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74811B9-EF84-CAA6-6ED9-E739E7FB433D}"/>
              </a:ext>
            </a:extLst>
          </p:cNvPr>
          <p:cNvSpPr/>
          <p:nvPr/>
        </p:nvSpPr>
        <p:spPr>
          <a:xfrm>
            <a:off x="4208106" y="3428999"/>
            <a:ext cx="494523" cy="11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2D0E0CB-D627-993A-15E6-1E2478FD5757}"/>
              </a:ext>
            </a:extLst>
          </p:cNvPr>
          <p:cNvSpPr/>
          <p:nvPr/>
        </p:nvSpPr>
        <p:spPr>
          <a:xfrm>
            <a:off x="8874817" y="3428999"/>
            <a:ext cx="494523" cy="11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1E44-1AD8-CD78-F04F-71384D4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CCE4DB-699B-18A9-62C8-A177562A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8543" y="1614195"/>
            <a:ext cx="7874913" cy="4693396"/>
          </a:xfrm>
        </p:spPr>
      </p:pic>
    </p:spTree>
    <p:extLst>
      <p:ext uri="{BB962C8B-B14F-4D97-AF65-F5344CB8AC3E}">
        <p14:creationId xmlns:p14="http://schemas.microsoft.com/office/powerpoint/2010/main" val="25890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95B2-77EF-EFFF-03FD-B9913B56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Компетентностные вопросы: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5774-96FE-67CF-F86E-C96708E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За каких существ дают больше 1000, но меньше 2000 опыта?</a:t>
            </a:r>
          </a:p>
          <a:p>
            <a:r>
              <a:rPr lang="ru-RU" dirty="0"/>
              <a:t>2) У каких существ сила и ловкость больше 20?</a:t>
            </a:r>
          </a:p>
          <a:p>
            <a:r>
              <a:rPr lang="ru-RU" dirty="0"/>
              <a:t>3) Какие монстры говорят по-русски?</a:t>
            </a:r>
          </a:p>
          <a:p>
            <a:r>
              <a:rPr lang="ru-RU" dirty="0"/>
              <a:t>4) Какое злое существо говорит на </a:t>
            </a:r>
            <a:r>
              <a:rPr lang="ru-RU" dirty="0" err="1"/>
              <a:t>селестиале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0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C34-21AD-D737-CDA4-F5BBBBC4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1FD95-4898-5CF7-89C2-2A02ED535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836" y="1825625"/>
            <a:ext cx="7756328" cy="4351338"/>
          </a:xfrm>
        </p:spPr>
      </p:pic>
    </p:spTree>
    <p:extLst>
      <p:ext uri="{BB962C8B-B14F-4D97-AF65-F5344CB8AC3E}">
        <p14:creationId xmlns:p14="http://schemas.microsoft.com/office/powerpoint/2010/main" val="257216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190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Графовые базы знаний</vt:lpstr>
      <vt:lpstr>Тематика: Pathfinder Bestiary</vt:lpstr>
      <vt:lpstr>Электронные источники</vt:lpstr>
      <vt:lpstr>Текстовые источники</vt:lpstr>
      <vt:lpstr>Проработка онтологии</vt:lpstr>
      <vt:lpstr>Заполнение онтологии при помощи rdflib</vt:lpstr>
      <vt:lpstr>Визуализация</vt:lpstr>
      <vt:lpstr>Компетентностные вопросы:</vt:lpstr>
      <vt:lpstr>SPARQL запросы</vt:lpstr>
      <vt:lpstr>DOC</vt:lpstr>
      <vt:lpstr>Reasoning</vt:lpstr>
      <vt:lpstr>VoID</vt:lpstr>
      <vt:lpstr>Shaping</vt:lpstr>
      <vt:lpstr>Embeddings: подготовка данных</vt:lpstr>
      <vt:lpstr>Embeddings: обучение модели и поиск кластеров</vt:lpstr>
      <vt:lpstr>Результат кластеризации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базы знаний</dc:title>
  <dc:creator>Анна Базарова</dc:creator>
  <cp:lastModifiedBy>Анна Базарова</cp:lastModifiedBy>
  <cp:revision>6</cp:revision>
  <dcterms:created xsi:type="dcterms:W3CDTF">2022-04-11T10:39:08Z</dcterms:created>
  <dcterms:modified xsi:type="dcterms:W3CDTF">2022-06-24T12:31:11Z</dcterms:modified>
</cp:coreProperties>
</file>