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BE1C7-DEE1-A0A6-38E7-68B5C0716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929ADB-46B4-1AEC-7B50-691384FAC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DDE9D-793C-EA96-16E1-D3AFE41B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F5EC58-A81C-93A9-A2AD-9799B62F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7DBE97-608F-D8B6-6465-60341940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5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169F5-5CE8-96AD-F723-1DDF6E8C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436FD5-58A5-9BB3-6A90-AA1022E9E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7C8790-B261-CE99-675C-A64DF368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AB681C-D7B3-D2AF-2230-594A11D9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E79184-D0F9-2FC3-DA21-56EA31D9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89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4B116E-8962-B4ED-2B1F-7260436BF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47DFDE-2F14-4AAB-349A-945E70BBC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6DBE95-F28A-8772-BB3B-EC538123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235E6-1101-EC5D-0EC0-65D55745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ED9D5F-CF7B-4556-30FE-524CCA39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9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63977-C653-6C0D-2FE6-0B9BCF43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E89D82-596E-FF45-92DB-7E0317713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8C582F-DC2A-E514-97E0-804A3EAC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7CB684-234C-0B7D-3020-64A0185D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E2996E-1300-1780-B5DF-A64D40BB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28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57ABF-22FB-2394-FFA1-7086A69B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EE4DF4-FAF3-78FD-DE0A-717188CF3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368C51-75A7-AAA7-A9AC-082DB0E9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980CA2-984E-8815-E0E7-EC1A5FF5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C2FE0-C035-9000-E8C7-9E207D44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80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E432A-764B-44E0-3933-F24FBBF7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5A99B-796C-9206-D2F8-0BE654E9B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E309A4-6349-DAA7-547A-4EAAA1295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F0E6A6-E33E-BDAA-6069-297AAF9E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F33BF8-D069-ABDC-6E4E-948021B0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F943DA-73BB-B328-5DC6-A36EF51D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7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93B96-FFE4-42B1-564E-1ED63B203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065CA8-2FE7-877F-F6EF-D0B8BA99C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DEDE7B-E431-EE75-7421-A0EA92A36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F84B4B4-6DB8-2DD3-FAA5-39C7E4DEA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230A473-5254-2FCF-F175-4A15DB87A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279855-123D-6820-5BEA-7D56E618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EDC25C6-4E3B-296F-4FB2-2E7E5538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2D742AD-715E-7C1A-5B8F-5F2DFFA3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64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A9539-BE30-8433-152D-3D60CE93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41BD8A-ED06-2B0A-70AB-49177E77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62C47C-5FC2-119D-0B36-BF57F589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42326C-F4EA-90C1-D29F-BF1757CC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86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F63E80A-CCC5-6D8B-7897-CE838B2E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409B25F-ED77-1F1D-C7A9-A193A3DC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CA9301-8CED-A9F6-3E88-FEEBDF0C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35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6EDED-6F62-2FE6-EF00-2BE111FA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BFF25C-3E33-AF95-0244-5FADB6DA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4A5F50-4F7F-9A9A-6E2A-7A8D94C80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BD72CD-4882-6718-9A7F-E5A8A3AD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3E3D59-DAB5-17B7-A168-5BA27F63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4591BB-40D3-E279-0BE0-0B558710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47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934C5-9DF5-D2AA-6E34-45463BC1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AD1F0F-A839-8F73-5A91-1F88383C0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46EEDF-F27B-29F8-C925-25BDEF46D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F0B360-6B37-BD1A-347D-DAF00D13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9C09BD-8FC1-E446-4661-56C88663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82AB02-5F5A-C7E8-F7CD-50CE1604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06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AAE6-CBEC-E283-1819-978CBD6F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3F8BC2-B40D-80F9-3C94-5A507F096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040F6A-719F-DD76-E662-5DC723A2E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A82F6-6218-4DDD-B92D-270A2F0D85BA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CA1661-32C3-2763-37DC-56CBE3782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F43E7E-FAF5-9284-12F5-138C55891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9230-E7DB-474C-BAB4-C7FC77B9D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60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EE7B7-5813-14D3-5A3A-F82F9586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  <a:r>
              <a:rPr lang="en-US" dirty="0"/>
              <a:t> - </a:t>
            </a:r>
            <a:r>
              <a:rPr lang="en-US" dirty="0" err="1"/>
              <a:t>WoT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4DCE96-DDF7-A5DD-529E-F638928E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World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Tanks</a:t>
            </a:r>
            <a:r>
              <a:rPr lang="ru-RU" sz="2400" dirty="0"/>
              <a:t> — это массовая многопользовательская онлайн-игра, посвящённая бронированным машинам середины XX века.</a:t>
            </a:r>
            <a:r>
              <a:rPr lang="en-US" sz="2400" dirty="0"/>
              <a:t> </a:t>
            </a:r>
            <a:r>
              <a:rPr lang="ru-RU" sz="2400" dirty="0"/>
              <a:t>Являясь ММО-</a:t>
            </a:r>
            <a:r>
              <a:rPr lang="ru-RU" sz="2400" dirty="0" err="1"/>
              <a:t>экшеном</a:t>
            </a:r>
            <a:r>
              <a:rPr lang="ru-RU" sz="2400" dirty="0"/>
              <a:t>, игра не ограничивается рамками только этого жанра:</a:t>
            </a:r>
            <a:endParaRPr lang="en-US" sz="2400" dirty="0"/>
          </a:p>
          <a:p>
            <a:pPr lvl="1"/>
            <a:r>
              <a:rPr lang="ru-RU" sz="1800" dirty="0"/>
              <a:t>Шутер. Подвижная камера может превратить игру из </a:t>
            </a:r>
            <a:r>
              <a:rPr lang="ru-RU" sz="1800" dirty="0" err="1"/>
              <a:t>экшена</a:t>
            </a:r>
            <a:r>
              <a:rPr lang="ru-RU" sz="1800" dirty="0"/>
              <a:t> от третьего лица в полноценный шутер, позволяя уничтожать врагов как в обычном, так и в снайперском режиме.</a:t>
            </a:r>
            <a:endParaRPr lang="en-US" sz="1800" dirty="0"/>
          </a:p>
          <a:p>
            <a:pPr lvl="1"/>
            <a:r>
              <a:rPr lang="ru-RU" sz="1800" dirty="0"/>
              <a:t>РПГ. Танк — это модифицируемая, постоянно развивающаяся боевая единица. Заработанные в сражениях опыт и кредиты позволяют исследовать и покупать более совершенные компоненты, улучшая тем самым первоначальные характеристики.</a:t>
            </a:r>
          </a:p>
          <a:p>
            <a:pPr lvl="1"/>
            <a:r>
              <a:rPr lang="ru-RU" sz="1800" dirty="0"/>
              <a:t>Экшен. Командные операции по обнаружению и ликвидации вражеских танков, равно как и внезапные столкновения с противником, потребуют от вас молниеносной реакции и быстрых, эффективных действий.</a:t>
            </a:r>
          </a:p>
          <a:p>
            <a:pPr lvl="1"/>
            <a:r>
              <a:rPr lang="ru-RU" sz="1800" dirty="0"/>
              <a:t>Стратегия. В World </a:t>
            </a:r>
            <a:r>
              <a:rPr lang="ru-RU" sz="1800" dirty="0" err="1"/>
              <a:t>of</a:t>
            </a:r>
            <a:r>
              <a:rPr lang="ru-RU" sz="1800" dirty="0"/>
              <a:t> </a:t>
            </a:r>
            <a:r>
              <a:rPr lang="ru-RU" sz="1800" dirty="0" err="1"/>
              <a:t>Tanks</a:t>
            </a:r>
            <a:r>
              <a:rPr lang="ru-RU" sz="1800" dirty="0"/>
              <a:t> действует простое правило: не геройствовать бездумно. Грамотное распределение ролей и эффективное планирование совместных действий — ключ к общему успеху.</a:t>
            </a:r>
          </a:p>
        </p:txBody>
      </p:sp>
    </p:spTree>
    <p:extLst>
      <p:ext uri="{BB962C8B-B14F-4D97-AF65-F5344CB8AC3E}">
        <p14:creationId xmlns:p14="http://schemas.microsoft.com/office/powerpoint/2010/main" val="2482052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8B6ED-77EE-5154-4C0A-137FC9A4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</a:t>
            </a:r>
            <a:r>
              <a:rPr lang="ru-RU" dirty="0"/>
              <a:t>запросы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6784355-7A76-11A6-4D0B-D0D41E448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503" y="1825625"/>
            <a:ext cx="8076994" cy="4351338"/>
          </a:xfrm>
        </p:spPr>
      </p:pic>
    </p:spTree>
    <p:extLst>
      <p:ext uri="{BB962C8B-B14F-4D97-AF65-F5344CB8AC3E}">
        <p14:creationId xmlns:p14="http://schemas.microsoft.com/office/powerpoint/2010/main" val="53337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8B6ED-77EE-5154-4C0A-137FC9A4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</a:t>
            </a:r>
            <a:r>
              <a:rPr lang="ru-RU" dirty="0"/>
              <a:t>запросы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BAB887F-C2A3-4026-4196-FDAE69DE1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687" y="1825625"/>
            <a:ext cx="7106625" cy="4351338"/>
          </a:xfrm>
        </p:spPr>
      </p:pic>
    </p:spTree>
    <p:extLst>
      <p:ext uri="{BB962C8B-B14F-4D97-AF65-F5344CB8AC3E}">
        <p14:creationId xmlns:p14="http://schemas.microsoft.com/office/powerpoint/2010/main" val="337882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8B6ED-77EE-5154-4C0A-137FC9A4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</a:t>
            </a:r>
            <a:r>
              <a:rPr lang="ru-RU" dirty="0"/>
              <a:t>запросы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331E7C8-39FA-1EFB-587C-3235C3C8E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612" y="1825625"/>
            <a:ext cx="7904775" cy="4351338"/>
          </a:xfrm>
        </p:spPr>
      </p:pic>
    </p:spTree>
    <p:extLst>
      <p:ext uri="{BB962C8B-B14F-4D97-AF65-F5344CB8AC3E}">
        <p14:creationId xmlns:p14="http://schemas.microsoft.com/office/powerpoint/2010/main" val="2890330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63108-2FEC-1B98-12CC-090C9D32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915"/>
          </a:xfrm>
        </p:spPr>
        <p:txBody>
          <a:bodyPr/>
          <a:lstStyle/>
          <a:p>
            <a:r>
              <a:rPr lang="ru-RU" dirty="0" err="1"/>
              <a:t>Графовые</a:t>
            </a:r>
            <a:r>
              <a:rPr lang="ru-RU" dirty="0"/>
              <a:t> </a:t>
            </a:r>
            <a:r>
              <a:rPr lang="ru-RU" dirty="0" err="1"/>
              <a:t>эмбеддинги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75CE728-5C6C-CEFE-983B-144A5F144A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62374" y="4348488"/>
            <a:ext cx="9454541" cy="2309763"/>
          </a:xfr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51D143D-264E-3E37-B4AF-AE1F45A84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46" y="1004526"/>
            <a:ext cx="5156183" cy="325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3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7BC30-A362-B9CD-0E7F-24F57A63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95893-D8C4-E4E5-998C-67BE62B93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Подбор наиболее результативной техники</a:t>
            </a:r>
          </a:p>
          <a:p>
            <a:r>
              <a:rPr lang="ru-RU" dirty="0"/>
              <a:t>Получение информации о статистике игроков</a:t>
            </a:r>
          </a:p>
        </p:txBody>
      </p:sp>
    </p:spTree>
    <p:extLst>
      <p:ext uri="{BB962C8B-B14F-4D97-AF65-F5344CB8AC3E}">
        <p14:creationId xmlns:p14="http://schemas.microsoft.com/office/powerpoint/2010/main" val="298503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694E0-4EF4-6F1C-DF5D-AE06028F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AF100A-318F-C4BD-171B-E534A3A4F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developers.lesta.ru</a:t>
            </a:r>
            <a:endParaRPr lang="ru-RU" dirty="0"/>
          </a:p>
          <a:p>
            <a:r>
              <a:rPr lang="en-US" dirty="0"/>
              <a:t>tankireplays.lesta.ru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963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1A1675C-7D0D-412B-0F57-121D83E85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02778"/>
            <a:ext cx="5157787" cy="823912"/>
          </a:xfrm>
        </p:spPr>
        <p:txBody>
          <a:bodyPr/>
          <a:lstStyle/>
          <a:p>
            <a:r>
              <a:rPr lang="ru-RU" dirty="0"/>
              <a:t>Сценарий использования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01834E-AF39-467B-C5E6-F2919A346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571348"/>
            <a:ext cx="5160963" cy="4618315"/>
          </a:xfrm>
        </p:spPr>
        <p:txBody>
          <a:bodyPr/>
          <a:lstStyle/>
          <a:p>
            <a:r>
              <a:rPr lang="ru-RU" dirty="0"/>
              <a:t>Подобрать танк для прокачки, опираясь на информацию о его показателях в статистике игроков и боёв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1469EF7-B550-7F05-77C6-42F4644BB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402778"/>
            <a:ext cx="5183188" cy="823912"/>
          </a:xfrm>
        </p:spPr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02B134-E81A-1DA4-BDBD-9BF003AFD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71348"/>
            <a:ext cx="5183188" cy="461831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120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05CB6-1AD3-3B0E-7E11-945965CB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/>
          <a:lstStyle/>
          <a:p>
            <a:r>
              <a:rPr lang="ru-RU" dirty="0"/>
              <a:t>Визуализация графа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0A59C02-8B71-9906-01A8-3E2B353DD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0" t="11364" r="24659" b="11321"/>
          <a:stretch/>
        </p:blipFill>
        <p:spPr>
          <a:xfrm>
            <a:off x="1989193" y="0"/>
            <a:ext cx="8377215" cy="6945343"/>
          </a:xfrm>
        </p:spPr>
      </p:pic>
    </p:spTree>
    <p:extLst>
      <p:ext uri="{BB962C8B-B14F-4D97-AF65-F5344CB8AC3E}">
        <p14:creationId xmlns:p14="http://schemas.microsoft.com/office/powerpoint/2010/main" val="172827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05CB6-1AD3-3B0E-7E11-945965CB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/>
          <a:lstStyle/>
          <a:p>
            <a:r>
              <a:rPr lang="ru-RU" dirty="0"/>
              <a:t>Документация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D01CF45-172D-A8C7-217F-8DE41B7F5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047" y="1233996"/>
            <a:ext cx="10197906" cy="5184560"/>
          </a:xfrm>
        </p:spPr>
      </p:pic>
    </p:spTree>
    <p:extLst>
      <p:ext uri="{BB962C8B-B14F-4D97-AF65-F5344CB8AC3E}">
        <p14:creationId xmlns:p14="http://schemas.microsoft.com/office/powerpoint/2010/main" val="14792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E4074-01DB-A53F-B27A-3EF1FD07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Компетентностные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8DA1A3-7408-0487-2100-31C01825E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-apple-system"/>
              </a:rPr>
              <a:t>Сколько игроков в бою превысили свои средние показатели по урону на используемом танке?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-apple-system"/>
              </a:rPr>
              <a:t>Какой из танков, представленных в бою, имеется у наибольшего числа игроков в статистике?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-apple-system"/>
              </a:rPr>
              <a:t>Какой самый популярный тип техники по сумме сыгранных боёв среди игроков?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-apple-system"/>
              </a:rPr>
              <a:t>Тяжелые танки какой нации наименее результативны?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-apple-system"/>
              </a:rPr>
              <a:t>Кто повалил больше всего деревьев в среднем за бой?</a:t>
            </a:r>
          </a:p>
        </p:txBody>
      </p:sp>
    </p:spTree>
    <p:extLst>
      <p:ext uri="{BB962C8B-B14F-4D97-AF65-F5344CB8AC3E}">
        <p14:creationId xmlns:p14="http://schemas.microsoft.com/office/powerpoint/2010/main" val="301364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8B6ED-77EE-5154-4C0A-137FC9A4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</a:t>
            </a:r>
            <a:r>
              <a:rPr lang="ru-RU" dirty="0"/>
              <a:t>запросы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583017D-A77F-1CF2-9AA7-7CD395087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766" y="1825625"/>
            <a:ext cx="7058467" cy="4351338"/>
          </a:xfrm>
        </p:spPr>
      </p:pic>
    </p:spTree>
    <p:extLst>
      <p:ext uri="{BB962C8B-B14F-4D97-AF65-F5344CB8AC3E}">
        <p14:creationId xmlns:p14="http://schemas.microsoft.com/office/powerpoint/2010/main" val="141604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8B6ED-77EE-5154-4C0A-137FC9A4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</a:t>
            </a:r>
            <a:r>
              <a:rPr lang="ru-RU" dirty="0"/>
              <a:t>запросы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99C3DCFA-9A31-1894-264A-2E8DD274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362" y="1967422"/>
            <a:ext cx="8059275" cy="4067743"/>
          </a:xfrm>
        </p:spPr>
      </p:pic>
    </p:spTree>
    <p:extLst>
      <p:ext uri="{BB962C8B-B14F-4D97-AF65-F5344CB8AC3E}">
        <p14:creationId xmlns:p14="http://schemas.microsoft.com/office/powerpoint/2010/main" val="12119667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268</Words>
  <Application>Microsoft Office PowerPoint</Application>
  <PresentationFormat>Широкоэкранный</PresentationFormat>
  <Paragraphs>29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Тема Office</vt:lpstr>
      <vt:lpstr>Предметная область - WoT</vt:lpstr>
      <vt:lpstr>Задача</vt:lpstr>
      <vt:lpstr>Источники данных</vt:lpstr>
      <vt:lpstr>Презентация PowerPoint</vt:lpstr>
      <vt:lpstr>Визуализация графа</vt:lpstr>
      <vt:lpstr>Документация</vt:lpstr>
      <vt:lpstr>Компетентностные вопросы</vt:lpstr>
      <vt:lpstr>SPARQL запросы</vt:lpstr>
      <vt:lpstr>SPARQL запросы</vt:lpstr>
      <vt:lpstr>SPARQL запросы</vt:lpstr>
      <vt:lpstr>SPARQL запросы</vt:lpstr>
      <vt:lpstr>SPARQL запросы</vt:lpstr>
      <vt:lpstr>Графовые эмбеддинги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Предметная область - WoT</dc:title>
  <dc:creator>Константин Окладников</dc:creator>
  <cp:lastModifiedBy>Константин Окладников</cp:lastModifiedBy>
  <cp:revision>9</cp:revision>
  <dcterms:created xsi:type="dcterms:W3CDTF">2022-10-03T20:49:32Z</dcterms:created>
  <dcterms:modified xsi:type="dcterms:W3CDTF">2022-12-30T09:24:11Z</dcterms:modified>
</cp:coreProperties>
</file>