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B547-C449-384A-B67C-E333E7699A3E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4644A-AA66-1D41-A76D-E183CE2EE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25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Видно, что есть и положительные </a:t>
            </a:r>
            <a:r>
              <a:rPr lang="ru-RU" dirty="0" err="1"/>
              <a:t>матчапы</a:t>
            </a:r>
            <a:r>
              <a:rPr lang="ru-RU" dirty="0"/>
              <a:t> и отрицательные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4644A-AA66-1D41-A76D-E183CE2EE87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7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7A348-0485-3E40-BA3C-9A41A49D3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D3C630-AC2B-6746-ABE8-A38F5E98E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78939-771E-0F43-AD90-24DF505D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60310-9780-C745-B0D6-60EB18E2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9E6610-09EA-F647-8A8E-A75CE2DF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3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72AB3-0142-F546-AFE2-4CF74C71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EE696B-9DE1-824A-929B-9AAC52698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43B30-F31D-CA40-8061-DE2B61DC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763B3-154E-A542-85BB-3AC937ED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D754A-63CA-3049-AA97-9A76CBB8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4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812EC2-031E-6543-AD33-FEE5CFB01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8F65F8-A392-C04D-9BDE-9113F8CC8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7B6375-3E30-4846-B55F-618A855D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1144E-8137-5048-B044-53CCD8A9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4D211-A684-9246-A02F-8DB53B3F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4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E4177-42BC-EB42-99EA-36A87DE0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2FB4A-B441-FE42-B47C-D0E301977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6F236-1258-2242-B995-30C720E5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A3A31C-72C8-0740-8F35-6EFD1BF0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C9A64-5643-6746-86A2-6ABD6A68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7E43D-DC31-7D4F-B811-BCB9E8B5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6028EF-3B73-E246-8124-AD1888AE1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38DA1F-25E9-534E-B4FB-CF1A5876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2A9F91-9F56-0E42-A104-EEC2F36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F681C-B63C-9A46-8CBE-0EF8ACBC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52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7F0D4-51FA-2949-ACD1-0AA077C4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0EC48-24FF-0D45-A27B-B321566B0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B1527D-81C2-5D43-99C2-EE94268A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75DDED-4816-5749-97A1-60DE17F7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9764B-0B6F-7345-B894-77537E6E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D2AC2-37D0-EE45-82D2-A8B41357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9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85485-7C3E-2B49-A895-C7896056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45A99-9764-B642-96EC-35005DB4C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E77D1C-6F46-5B45-94C8-C4C21899E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3FE7FB-52D9-A445-A80D-A9894D1EE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12B55E-4B33-4745-B976-09D8CEAB1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16A94C-AF9D-7142-AF32-D8E35BBD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46233F-839E-084F-8F42-05E4F4F6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F07D8D-874B-384C-8743-17F7A2B1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2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8AD6A-CE3F-FA4E-B9DD-6C634B7B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AB1316-741B-7B46-A07F-D4D94876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185960-ADBC-E546-9A45-3ACB07F0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E005BC-202F-9B44-A8AC-129D2778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2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7B6599-44A1-494D-8F3A-5C7341F1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7E28DF-2A1F-BD4A-81BC-23E71B7F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B7BA0A-2724-F642-AA32-01D7E0AD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19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B8CEE-9608-C144-8DFD-B2E4197A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5674F-5AEF-AD46-80BE-A50359B8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61EBB5-ECE4-7A43-8E40-506A9597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D1AFC6-183C-6A42-B529-8BCFF0B0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488E5-DFB3-6A4C-A055-C0A94E71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92ADF-C04E-6D40-AE87-BE494F06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90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AADBD-8E25-8448-ADC2-AD20D2D2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16ECAE-CCFE-7449-B256-4FD351DED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E77F9C-C154-1C49-A0B2-131929BB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8A2FAF-781A-644C-B5A6-4E8B49ED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0BE4A-F084-1643-926E-04DAC046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3C7E4F-C0F6-554C-8CA0-70FB1C37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2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12A13-5A38-F849-AD62-E2668D72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B7BE-3C35-2546-B3DA-AE33E068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E93843-59DF-124E-A650-32F43D19B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93C72-1826-BB4D-AE4E-DA80FCED162F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27E8B-9CC3-114A-BA70-ECAB9F9D6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EDE684-CB49-1642-BEC1-47D64EE7F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3CC5-79A2-1F4C-8C44-C3B4BBAD2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84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6E165-766E-7643-84F0-BBF600DD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57194-12D4-654A-8C58-D6649C06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981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игре дота 2 сейчас 123 героя. </a:t>
            </a:r>
          </a:p>
          <a:p>
            <a:pPr marL="0" indent="0">
              <a:buNone/>
            </a:pPr>
            <a:r>
              <a:rPr lang="ru-RU" dirty="0"/>
              <a:t>Каждый из них уникальный в плане своих способностей.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каждого героя есть хорошие </a:t>
            </a:r>
            <a:r>
              <a:rPr lang="ru-RU" dirty="0" err="1"/>
              <a:t>матчапы</a:t>
            </a:r>
            <a:r>
              <a:rPr lang="ru-RU" dirty="0"/>
              <a:t> и плохие.  </a:t>
            </a:r>
          </a:p>
          <a:p>
            <a:pPr marL="0" indent="0">
              <a:buNone/>
            </a:pPr>
            <a:r>
              <a:rPr lang="ru-RU" dirty="0"/>
              <a:t>При игре в Дота 2 очень важно правильно пикнуть героев перед началом игры, чтобы выиграть матч.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2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CE2A8-C4BA-9042-9F95-36DA8FC0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34"/>
            <a:ext cx="10515600" cy="1325563"/>
          </a:xfrm>
        </p:spPr>
        <p:txBody>
          <a:bodyPr/>
          <a:lstStyle/>
          <a:p>
            <a:r>
              <a:rPr lang="en-US" dirty="0"/>
              <a:t>SPARQL (</a:t>
            </a:r>
            <a:r>
              <a:rPr lang="ru-RU" dirty="0"/>
              <a:t>Количество героев под каждую роль)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0BB66D-3B11-0748-B678-744C74F6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9" y="1632180"/>
            <a:ext cx="7112000" cy="3175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1107BC-8715-0A44-BE1F-ED8E59F7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18" y="2914649"/>
            <a:ext cx="5304549" cy="34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2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CE2A8-C4BA-9042-9F95-36DA8FC0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34"/>
            <a:ext cx="10515600" cy="1325563"/>
          </a:xfrm>
        </p:spPr>
        <p:txBody>
          <a:bodyPr/>
          <a:lstStyle/>
          <a:p>
            <a:r>
              <a:rPr lang="en-US" dirty="0"/>
              <a:t>SPARQL (</a:t>
            </a:r>
            <a:r>
              <a:rPr lang="ru-RU" dirty="0"/>
              <a:t>Сколько героев, которые имеют роль </a:t>
            </a:r>
            <a:r>
              <a:rPr lang="en-US" dirty="0" err="1"/>
              <a:t>Nuker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Тип атаки </a:t>
            </a:r>
            <a:r>
              <a:rPr lang="en-US" dirty="0"/>
              <a:t>Melee</a:t>
            </a:r>
            <a:r>
              <a:rPr lang="ru-RU" dirty="0"/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708615-7C93-7F4F-ADBD-76CEFF19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5" y="1810858"/>
            <a:ext cx="5549900" cy="2832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32367-C59B-D84A-83EE-47E9B8761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49" y="4023988"/>
            <a:ext cx="4673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4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CE2A8-C4BA-9042-9F95-36DA8FC0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72" y="473029"/>
            <a:ext cx="7715172" cy="972550"/>
          </a:xfrm>
        </p:spPr>
        <p:txBody>
          <a:bodyPr/>
          <a:lstStyle/>
          <a:p>
            <a:r>
              <a:rPr lang="en-US" dirty="0"/>
              <a:t>Link prediction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BCB20E-1A33-B54A-9889-5B793B66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7" y="1506097"/>
            <a:ext cx="5281899" cy="35130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4527AD-B3D2-4440-B308-1BDE259C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764" y="3021231"/>
            <a:ext cx="7137465" cy="33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0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ECD34-39C4-854B-8539-3284359D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45680" cy="1325563"/>
          </a:xfrm>
        </p:spPr>
        <p:txBody>
          <a:bodyPr/>
          <a:lstStyle/>
          <a:p>
            <a:r>
              <a:rPr lang="ru-RU" dirty="0"/>
              <a:t>Пример из статистики </a:t>
            </a:r>
            <a:r>
              <a:rPr lang="en-US" dirty="0" err="1"/>
              <a:t>dotabuff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DF23E72-DB36-1E45-AE44-2F1B267206DF}"/>
              </a:ext>
            </a:extLst>
          </p:cNvPr>
          <p:cNvSpPr txBox="1">
            <a:spLocks/>
          </p:cNvSpPr>
          <p:nvPr/>
        </p:nvSpPr>
        <p:spPr>
          <a:xfrm>
            <a:off x="8590562" y="2129704"/>
            <a:ext cx="2006139" cy="498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Phantom lancer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54BA4B-CAE8-9C4F-84B9-021B554E6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562" y="722385"/>
            <a:ext cx="23565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345699-7EFC-C145-ACE0-EDEEEDFE4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706" y="4945063"/>
            <a:ext cx="8928100" cy="1714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77AFA0-819F-C141-9253-F5501FC66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406" y="3012354"/>
            <a:ext cx="8915400" cy="1663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B5040A-B360-0A4A-BC4F-29DA0CF1DF5E}"/>
              </a:ext>
            </a:extLst>
          </p:cNvPr>
          <p:cNvSpPr txBox="1"/>
          <p:nvPr/>
        </p:nvSpPr>
        <p:spPr>
          <a:xfrm>
            <a:off x="838200" y="2009754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www.dotabuff.com</a:t>
            </a:r>
            <a:r>
              <a:rPr lang="ru-RU" dirty="0"/>
              <a:t>/</a:t>
            </a:r>
            <a:r>
              <a:rPr lang="ru-RU" dirty="0" err="1"/>
              <a:t>heroes</a:t>
            </a:r>
            <a:r>
              <a:rPr lang="ru-RU" dirty="0"/>
              <a:t>/</a:t>
            </a:r>
            <a:r>
              <a:rPr lang="ru-RU" dirty="0" err="1"/>
              <a:t>phantom-lancer</a:t>
            </a:r>
            <a:r>
              <a:rPr lang="ru-RU" dirty="0"/>
              <a:t>/</a:t>
            </a:r>
            <a:r>
              <a:rPr lang="ru-RU" dirty="0" err="1"/>
              <a:t>counters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99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1C21E-32A4-DA49-8CFC-915346C3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для графа знаний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271FA-BA8C-F34F-B001-C730B6D8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описывание хорошие и плохие </a:t>
            </a:r>
            <a:r>
              <a:rPr lang="ru-RU" dirty="0" err="1"/>
              <a:t>матчапы</a:t>
            </a:r>
            <a:r>
              <a:rPr lang="ru-RU" dirty="0"/>
              <a:t> для героев </a:t>
            </a:r>
            <a:r>
              <a:rPr lang="en-US" dirty="0"/>
              <a:t>Dota 2</a:t>
            </a:r>
            <a:r>
              <a:rPr lang="ru-RU" dirty="0"/>
              <a:t>, а также полезную информацию о герое</a:t>
            </a:r>
          </a:p>
        </p:txBody>
      </p:sp>
    </p:spTree>
    <p:extLst>
      <p:ext uri="{BB962C8B-B14F-4D97-AF65-F5344CB8AC3E}">
        <p14:creationId xmlns:p14="http://schemas.microsoft.com/office/powerpoint/2010/main" val="18335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8D876-699D-814D-AA10-CF4951D3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6F1CB-228A-FF49-B0C1-7D332E0B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 набор данных это </a:t>
            </a:r>
            <a:r>
              <a:rPr lang="en-US" dirty="0"/>
              <a:t>dataset </a:t>
            </a:r>
            <a:r>
              <a:rPr lang="ru-RU" dirty="0"/>
              <a:t>с сайта </a:t>
            </a:r>
            <a:r>
              <a:rPr lang="en-US" dirty="0" err="1"/>
              <a:t>Kagle</a:t>
            </a:r>
            <a:r>
              <a:rPr lang="en-US" dirty="0"/>
              <a:t>, </a:t>
            </a:r>
            <a:r>
              <a:rPr lang="ru-RU" dirty="0"/>
              <a:t>которые описывает характеристики каждого героя (атаку, рекомендуемую позицию для игры, характеристики, количество здоровья и </a:t>
            </a:r>
            <a:r>
              <a:rPr lang="ru-RU" dirty="0" err="1"/>
              <a:t>маны</a:t>
            </a:r>
            <a:r>
              <a:rPr lang="ru-RU" dirty="0"/>
              <a:t> и т</a:t>
            </a:r>
            <a:r>
              <a:rPr lang="en-US" dirty="0"/>
              <a:t>.</a:t>
            </a:r>
            <a:r>
              <a:rPr lang="ru-RU" dirty="0"/>
              <a:t> Д</a:t>
            </a:r>
            <a:r>
              <a:rPr lang="en-US" dirty="0"/>
              <a:t>.)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psychewolf</a:t>
            </a:r>
            <a:r>
              <a:rPr lang="en-US" dirty="0"/>
              <a:t>/dota-2-heroes-dataset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2 набор данных – это сайт со статистикой по каждой игре в доте, из которого мы </a:t>
            </a:r>
            <a:r>
              <a:rPr lang="ru-RU" dirty="0" err="1"/>
              <a:t>возмем</a:t>
            </a:r>
            <a:r>
              <a:rPr lang="ru-RU" dirty="0"/>
              <a:t> </a:t>
            </a:r>
            <a:r>
              <a:rPr lang="ru-RU" dirty="0" err="1"/>
              <a:t>винрейт</a:t>
            </a:r>
            <a:r>
              <a:rPr lang="ru-RU" dirty="0"/>
              <a:t> для каждого героя и </a:t>
            </a:r>
            <a:r>
              <a:rPr lang="ru-RU" dirty="0" err="1"/>
              <a:t>подстави</a:t>
            </a:r>
            <a:r>
              <a:rPr lang="ru-RU" dirty="0"/>
              <a:t> в первый </a:t>
            </a:r>
            <a:r>
              <a:rPr lang="ru-RU" dirty="0" err="1"/>
              <a:t>датасет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en" dirty="0"/>
              <a:t>https://</a:t>
            </a:r>
            <a:r>
              <a:rPr lang="en" dirty="0" err="1"/>
              <a:t>ru.dotabuff.com</a:t>
            </a:r>
            <a:r>
              <a:rPr lang="en" dirty="0"/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15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8FAB7-6443-A346-8CBC-B61142F4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Юзкейс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EF853-2880-0F4E-8615-FBAF913C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Найти максимального похожего героя по характеристикам, если текущий герой уже выбран или </a:t>
            </a:r>
            <a:r>
              <a:rPr lang="ru-RU" dirty="0" err="1"/>
              <a:t>забанен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064CD3-04C5-1642-91FE-9DD1B4A2BE46}"/>
              </a:ext>
            </a:extLst>
          </p:cNvPr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Пользователи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AD85705-2565-2842-8ED6-289C9B6EB695}"/>
              </a:ext>
            </a:extLst>
          </p:cNvPr>
          <p:cNvSpPr txBox="1">
            <a:spLocks/>
          </p:cNvSpPr>
          <p:nvPr/>
        </p:nvSpPr>
        <p:spPr>
          <a:xfrm>
            <a:off x="838200" y="3873327"/>
            <a:ext cx="10515600" cy="2303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Люди всех возрастов, которые играют в доту 2</a:t>
            </a:r>
          </a:p>
        </p:txBody>
      </p:sp>
    </p:spTree>
    <p:extLst>
      <p:ext uri="{BB962C8B-B14F-4D97-AF65-F5344CB8AC3E}">
        <p14:creationId xmlns:p14="http://schemas.microsoft.com/office/powerpoint/2010/main" val="162728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ACF02-CF48-1B46-A2CA-59D47232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Документация </a:t>
            </a:r>
            <a:r>
              <a:rPr lang="en" dirty="0" err="1"/>
              <a:t>WebVOWL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EEE219-4E36-0C4E-B871-4DD299CB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649352"/>
            <a:ext cx="9901238" cy="48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8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71DFB-8887-2B42-A35D-4F8C840A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ru-RU" dirty="0"/>
              <a:t>Визуализация созданной онтологии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B5FDAB-3195-A74E-8828-B492F0F4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389" y="1421176"/>
            <a:ext cx="6537165" cy="4755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454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CE2A8-C4BA-9042-9F95-36DA8FC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</a:t>
            </a:r>
            <a:r>
              <a:rPr lang="ru-RU" dirty="0"/>
              <a:t> (Средний </a:t>
            </a:r>
            <a:r>
              <a:rPr lang="ru-RU" dirty="0" err="1"/>
              <a:t>винрейт</a:t>
            </a:r>
            <a:r>
              <a:rPr lang="ru-RU" dirty="0"/>
              <a:t> героев в зависимости от количества ног)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C74D73-3ACD-BB47-91F1-90B814D6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690688"/>
            <a:ext cx="6609522" cy="2895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C960F-8DDA-D648-9308-4198940A5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696" y="2505073"/>
            <a:ext cx="7895158" cy="39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6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CE2A8-C4BA-9042-9F95-36DA8FC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(</a:t>
            </a:r>
            <a:r>
              <a:rPr lang="ru-RU" dirty="0"/>
              <a:t>Какую роль чаще всего пикают)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2D89BA-896D-5C44-AB09-BBD97258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70" y="1506097"/>
            <a:ext cx="4713863" cy="26692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48F383-46E7-2545-9B1A-4162B5EA6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27" y="4602603"/>
            <a:ext cx="8331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78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нтологии знаний" id="{85546CFF-4A9A-0A47-8A5F-B164FC09852F}" vid="{55D99EE5-D0A5-DB41-BF40-24192299B1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Office</Template>
  <TotalTime>7</TotalTime>
  <Words>252</Words>
  <Application>Microsoft Macintosh PowerPoint</Application>
  <PresentationFormat>Широкоэкранный</PresentationFormat>
  <Paragraphs>29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Предметная область</vt:lpstr>
      <vt:lpstr>Пример из статистики dotabuff</vt:lpstr>
      <vt:lpstr>Задача для графа знаний</vt:lpstr>
      <vt:lpstr>Набор данных</vt:lpstr>
      <vt:lpstr>Юзкейс</vt:lpstr>
      <vt:lpstr>Документация WebVOWL</vt:lpstr>
      <vt:lpstr>Визуализация созданной онтологии</vt:lpstr>
      <vt:lpstr>SPARQL (Средний винрейт героев в зависимости от количества ног)</vt:lpstr>
      <vt:lpstr>SPARQL (Какую роль чаще всего пикают)</vt:lpstr>
      <vt:lpstr>SPARQL (Количество героев под каждую роль)</vt:lpstr>
      <vt:lpstr>SPARQL (Сколько героев, которые имеют роль Nuker и Тип атаки Melee)</vt:lpstr>
      <vt:lpstr>Link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Предметная область</dc:title>
  <dc:creator>Ступаков Дмитрий Леонидович</dc:creator>
  <cp:lastModifiedBy>Ступаков Дмитрий Леонидович</cp:lastModifiedBy>
  <cp:revision>1</cp:revision>
  <dcterms:created xsi:type="dcterms:W3CDTF">2022-12-29T13:34:31Z</dcterms:created>
  <dcterms:modified xsi:type="dcterms:W3CDTF">2022-12-29T13:42:16Z</dcterms:modified>
</cp:coreProperties>
</file>