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Golos Text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Golos Text SemiBo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ijDbfD6Qo79Q+ppG70/ZOSaQ28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11" orient="horz"/>
        <p:guide pos="287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GolosTextSemiBold-bold.fntdata"/><Relationship Id="rId23" Type="http://schemas.openxmlformats.org/officeDocument/2006/relationships/font" Target="fonts/GolosTextSemiBold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GolosText-regular.fntdata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font" Target="fonts/GolosTex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</p:txBody>
      </p:sp>
      <p:sp>
        <p:nvSpPr>
          <p:cNvPr id="231" name="Google Shape;23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4a74376da_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500"/>
              <a:t>Well, this brings me to the end of me presentation. Thank you!</a:t>
            </a:r>
            <a:endParaRPr sz="1500"/>
          </a:p>
        </p:txBody>
      </p:sp>
      <p:sp>
        <p:nvSpPr>
          <p:cNvPr id="291" name="Google Shape;291;g254a74376da_6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44474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54a74376d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44474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g254a74376da_5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54a74376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254a74376d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3f95df1231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23f95df123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500"/>
              <a:t>In case you are interested in conducting a research in this field, on the next slide I’ve listed the literature on the topic.</a:t>
            </a:r>
            <a:endParaRPr sz="1500"/>
          </a:p>
        </p:txBody>
      </p:sp>
      <p:sp>
        <p:nvSpPr>
          <p:cNvPr id="265" name="Google Shape;265;g23f95df1231_0_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500"/>
              <a:t>In case you are interested in conducting a research in this field, on the next slide I’ve listed the literature on the topic.</a:t>
            </a:r>
            <a:endParaRPr sz="1500"/>
          </a:p>
        </p:txBody>
      </p:sp>
      <p:sp>
        <p:nvSpPr>
          <p:cNvPr id="272" name="Google Shape;272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54a74376da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254a74376d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500"/>
              <a:t>In case you are interested in conducting a research in this field, on the next slide I’ve listed the literature on the topic.</a:t>
            </a:r>
            <a:endParaRPr sz="1500"/>
          </a:p>
        </p:txBody>
      </p:sp>
      <p:sp>
        <p:nvSpPr>
          <p:cNvPr id="279" name="Google Shape;279;g254a74376da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54a74376d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254a74376da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7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7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7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7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Пользовательский макет">
  <p:cSld name="3_Пользовательский макет"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2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952" name="adj"/>
            </a:avLst>
          </a:prstGeom>
          <a:noFill/>
          <a:ln>
            <a:noFill/>
          </a:ln>
        </p:spPr>
      </p:sp>
      <p:sp>
        <p:nvSpPr>
          <p:cNvPr id="80" name="Google Shape;80;p32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Пользовательский макет">
  <p:cSld name="7_Пользовательский макет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3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Пользовательский макет">
  <p:cSld name="1_Пользовательский макет"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4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4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34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34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34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Пользовательский макет">
  <p:cSld name="4_Пользовательский макет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5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5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8957" name="adj"/>
            </a:avLst>
          </a:prstGeom>
          <a:noFill/>
          <a:ln>
            <a:noFill/>
          </a:ln>
        </p:spPr>
      </p:sp>
      <p:sp>
        <p:nvSpPr>
          <p:cNvPr id="93" name="Google Shape;93;p35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Пользовательский макет">
  <p:cSld name="8_Пользовательский макет"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6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6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Пользовательский макет">
  <p:cSld name="2_Пользовательский макет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7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7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37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37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37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8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8"/>
          <p:cNvSpPr txBox="1"/>
          <p:nvPr>
            <p:ph idx="1" type="body"/>
          </p:nvPr>
        </p:nvSpPr>
        <p:spPr>
          <a:xfrm>
            <a:off x="5733143" y="949330"/>
            <a:ext cx="2895600" cy="3895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38"/>
          <p:cNvSpPr/>
          <p:nvPr>
            <p:ph idx="2" type="pic"/>
          </p:nvPr>
        </p:nvSpPr>
        <p:spPr>
          <a:xfrm>
            <a:off x="457200" y="949329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07" name="Google Shape;107;p38"/>
          <p:cNvSpPr/>
          <p:nvPr>
            <p:ph idx="3" type="pic"/>
          </p:nvPr>
        </p:nvSpPr>
        <p:spPr>
          <a:xfrm>
            <a:off x="3095171" y="949328"/>
            <a:ext cx="2532744" cy="1883023"/>
          </a:xfrm>
          <a:prstGeom prst="roundRect">
            <a:avLst>
              <a:gd fmla="val 11879" name="adj"/>
            </a:avLst>
          </a:prstGeom>
          <a:noFill/>
          <a:ln>
            <a:noFill/>
          </a:ln>
        </p:spPr>
      </p:sp>
      <p:sp>
        <p:nvSpPr>
          <p:cNvPr id="108" name="Google Shape;108;p38"/>
          <p:cNvSpPr/>
          <p:nvPr>
            <p:ph idx="4" type="pic"/>
          </p:nvPr>
        </p:nvSpPr>
        <p:spPr>
          <a:xfrm>
            <a:off x="3095171" y="2962031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09" name="Google Shape;109;p38"/>
          <p:cNvSpPr/>
          <p:nvPr>
            <p:ph idx="5" type="pic"/>
          </p:nvPr>
        </p:nvSpPr>
        <p:spPr>
          <a:xfrm>
            <a:off x="457199" y="2962031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">
  <p:cSld name="Финал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9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0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1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1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1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1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4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Пользовательский макет">
  <p:cSld name="9_Пользовательский мак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idx="1" type="body"/>
          </p:nvPr>
        </p:nvSpPr>
        <p:spPr>
          <a:xfrm>
            <a:off x="457201" y="1059322"/>
            <a:ext cx="3897086" cy="1734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2" type="body"/>
          </p:nvPr>
        </p:nvSpPr>
        <p:spPr>
          <a:xfrm>
            <a:off x="457202" y="3105836"/>
            <a:ext cx="3897084" cy="1640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3" type="body"/>
          </p:nvPr>
        </p:nvSpPr>
        <p:spPr>
          <a:xfrm>
            <a:off x="4789714" y="1059322"/>
            <a:ext cx="3632201" cy="3686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kfql">
  <p:cSld name="Ckfq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9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9"/>
          <p:cNvSpPr txBox="1"/>
          <p:nvPr>
            <p:ph idx="1" type="body"/>
          </p:nvPr>
        </p:nvSpPr>
        <p:spPr>
          <a:xfrm>
            <a:off x="457200" y="1211943"/>
            <a:ext cx="7467600" cy="3447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0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784" name="adj"/>
            </a:avLst>
          </a:prstGeom>
          <a:noFill/>
          <a:ln>
            <a:noFill/>
          </a:ln>
        </p:spPr>
      </p:sp>
      <p:sp>
        <p:nvSpPr>
          <p:cNvPr id="147" name="Google Shape;147;p40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0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1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1"/>
          <p:cNvSpPr txBox="1"/>
          <p:nvPr>
            <p:ph idx="1" type="body"/>
          </p:nvPr>
        </p:nvSpPr>
        <p:spPr>
          <a:xfrm>
            <a:off x="3102428" y="943208"/>
            <a:ext cx="5526315" cy="387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41"/>
          <p:cNvSpPr/>
          <p:nvPr>
            <p:ph idx="2" type="pic"/>
          </p:nvPr>
        </p:nvSpPr>
        <p:spPr>
          <a:xfrm>
            <a:off x="457200" y="943208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53" name="Google Shape;153;p41"/>
          <p:cNvSpPr/>
          <p:nvPr>
            <p:ph idx="3" type="pic"/>
          </p:nvPr>
        </p:nvSpPr>
        <p:spPr>
          <a:xfrm>
            <a:off x="457200" y="2935720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2"/>
          <p:cNvSpPr txBox="1"/>
          <p:nvPr>
            <p:ph idx="1" type="body"/>
          </p:nvPr>
        </p:nvSpPr>
        <p:spPr>
          <a:xfrm>
            <a:off x="457201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42"/>
          <p:cNvSpPr txBox="1"/>
          <p:nvPr>
            <p:ph idx="2" type="body"/>
          </p:nvPr>
        </p:nvSpPr>
        <p:spPr>
          <a:xfrm>
            <a:off x="320945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42"/>
          <p:cNvSpPr txBox="1"/>
          <p:nvPr>
            <p:ph idx="3" type="body"/>
          </p:nvPr>
        </p:nvSpPr>
        <p:spPr>
          <a:xfrm>
            <a:off x="596980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42"/>
          <p:cNvSpPr txBox="1"/>
          <p:nvPr>
            <p:ph idx="4" type="body"/>
          </p:nvPr>
        </p:nvSpPr>
        <p:spPr>
          <a:xfrm>
            <a:off x="457200" y="3287828"/>
            <a:ext cx="2588883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59" name="Google Shape;159;p42"/>
          <p:cNvSpPr txBox="1"/>
          <p:nvPr>
            <p:ph idx="5" type="body"/>
          </p:nvPr>
        </p:nvSpPr>
        <p:spPr>
          <a:xfrm>
            <a:off x="3207251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60" name="Google Shape;160;p42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2"/>
          <p:cNvSpPr txBox="1"/>
          <p:nvPr>
            <p:ph idx="6" type="body"/>
          </p:nvPr>
        </p:nvSpPr>
        <p:spPr>
          <a:xfrm>
            <a:off x="5967600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62" name="Google Shape;162;p42"/>
          <p:cNvSpPr/>
          <p:nvPr>
            <p:ph idx="7" type="pic"/>
          </p:nvPr>
        </p:nvSpPr>
        <p:spPr>
          <a:xfrm>
            <a:off x="469081" y="944463"/>
            <a:ext cx="2577001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63" name="Google Shape;163;p42"/>
          <p:cNvSpPr/>
          <p:nvPr>
            <p:ph idx="8" type="pic"/>
          </p:nvPr>
        </p:nvSpPr>
        <p:spPr>
          <a:xfrm>
            <a:off x="3221666" y="944462"/>
            <a:ext cx="2577001" cy="1883023"/>
          </a:xfrm>
          <a:prstGeom prst="roundRect">
            <a:avLst>
              <a:gd fmla="val 12905" name="adj"/>
            </a:avLst>
          </a:prstGeom>
          <a:noFill/>
          <a:ln>
            <a:noFill/>
          </a:ln>
        </p:spPr>
      </p:sp>
      <p:sp>
        <p:nvSpPr>
          <p:cNvPr id="164" name="Google Shape;164;p42"/>
          <p:cNvSpPr/>
          <p:nvPr>
            <p:ph idx="9" type="pic"/>
          </p:nvPr>
        </p:nvSpPr>
        <p:spPr>
          <a:xfrm>
            <a:off x="5980690" y="944463"/>
            <a:ext cx="2577001" cy="1883023"/>
          </a:xfrm>
          <a:prstGeom prst="roundRect">
            <a:avLst>
              <a:gd fmla="val 1051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3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43"/>
          <p:cNvSpPr txBox="1"/>
          <p:nvPr>
            <p:ph idx="1" type="body"/>
          </p:nvPr>
        </p:nvSpPr>
        <p:spPr>
          <a:xfrm>
            <a:off x="457201" y="963397"/>
            <a:ext cx="2532744" cy="1883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 sz="18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43"/>
          <p:cNvSpPr/>
          <p:nvPr>
            <p:ph idx="2" type="pic"/>
          </p:nvPr>
        </p:nvSpPr>
        <p:spPr>
          <a:xfrm>
            <a:off x="3095171" y="963397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69" name="Google Shape;169;p43"/>
          <p:cNvSpPr/>
          <p:nvPr>
            <p:ph idx="3" type="pic"/>
          </p:nvPr>
        </p:nvSpPr>
        <p:spPr>
          <a:xfrm>
            <a:off x="5733141" y="966928"/>
            <a:ext cx="2532744" cy="1883023"/>
          </a:xfrm>
          <a:prstGeom prst="roundRect">
            <a:avLst>
              <a:gd fmla="val 11196" name="adj"/>
            </a:avLst>
          </a:prstGeom>
          <a:noFill/>
          <a:ln>
            <a:noFill/>
          </a:ln>
        </p:spPr>
      </p:sp>
      <p:sp>
        <p:nvSpPr>
          <p:cNvPr id="170" name="Google Shape;170;p43"/>
          <p:cNvSpPr/>
          <p:nvPr>
            <p:ph idx="4" type="pic"/>
          </p:nvPr>
        </p:nvSpPr>
        <p:spPr>
          <a:xfrm>
            <a:off x="5733141" y="2954042"/>
            <a:ext cx="2532744" cy="1883023"/>
          </a:xfrm>
          <a:prstGeom prst="roundRect">
            <a:avLst>
              <a:gd fmla="val 8802" name="adj"/>
            </a:avLst>
          </a:prstGeom>
          <a:noFill/>
          <a:ln>
            <a:noFill/>
          </a:ln>
        </p:spPr>
      </p:sp>
      <p:sp>
        <p:nvSpPr>
          <p:cNvPr id="171" name="Google Shape;171;p43"/>
          <p:cNvSpPr/>
          <p:nvPr>
            <p:ph idx="5" type="pic"/>
          </p:nvPr>
        </p:nvSpPr>
        <p:spPr>
          <a:xfrm>
            <a:off x="3095171" y="2960314"/>
            <a:ext cx="2532744" cy="1883023"/>
          </a:xfrm>
          <a:prstGeom prst="roundRect">
            <a:avLst>
              <a:gd fmla="val 8459" name="adj"/>
            </a:avLst>
          </a:prstGeom>
          <a:noFill/>
          <a:ln>
            <a:noFill/>
          </a:ln>
        </p:spPr>
      </p:sp>
      <p:sp>
        <p:nvSpPr>
          <p:cNvPr id="172" name="Google Shape;172;p43"/>
          <p:cNvSpPr/>
          <p:nvPr>
            <p:ph idx="6" type="pic"/>
          </p:nvPr>
        </p:nvSpPr>
        <p:spPr>
          <a:xfrm>
            <a:off x="457200" y="2960314"/>
            <a:ext cx="2532744" cy="1883023"/>
          </a:xfrm>
          <a:prstGeom prst="roundRect">
            <a:avLst>
              <a:gd fmla="val 10169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4"/>
          <p:cNvSpPr txBox="1"/>
          <p:nvPr>
            <p:ph idx="1" type="body"/>
          </p:nvPr>
        </p:nvSpPr>
        <p:spPr>
          <a:xfrm>
            <a:off x="457201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44"/>
          <p:cNvSpPr txBox="1"/>
          <p:nvPr>
            <p:ph idx="2" type="body"/>
          </p:nvPr>
        </p:nvSpPr>
        <p:spPr>
          <a:xfrm>
            <a:off x="3275819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44"/>
          <p:cNvSpPr txBox="1"/>
          <p:nvPr>
            <p:ph idx="3" type="body"/>
          </p:nvPr>
        </p:nvSpPr>
        <p:spPr>
          <a:xfrm>
            <a:off x="6085706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44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44"/>
          <p:cNvSpPr/>
          <p:nvPr>
            <p:ph idx="4" type="pic"/>
          </p:nvPr>
        </p:nvSpPr>
        <p:spPr>
          <a:xfrm>
            <a:off x="454050" y="952607"/>
            <a:ext cx="2589213" cy="1304294"/>
          </a:xfrm>
          <a:prstGeom prst="roundRect">
            <a:avLst>
              <a:gd fmla="val 9261" name="adj"/>
            </a:avLst>
          </a:prstGeom>
          <a:noFill/>
          <a:ln>
            <a:noFill/>
          </a:ln>
        </p:spPr>
      </p:sp>
      <p:sp>
        <p:nvSpPr>
          <p:cNvPr id="179" name="Google Shape;179;p44"/>
          <p:cNvSpPr/>
          <p:nvPr>
            <p:ph idx="5" type="pic"/>
          </p:nvPr>
        </p:nvSpPr>
        <p:spPr>
          <a:xfrm>
            <a:off x="3275818" y="952607"/>
            <a:ext cx="2589213" cy="1304294"/>
          </a:xfrm>
          <a:prstGeom prst="roundRect">
            <a:avLst>
              <a:gd fmla="val 11730" name="adj"/>
            </a:avLst>
          </a:prstGeom>
          <a:noFill/>
          <a:ln>
            <a:noFill/>
          </a:ln>
        </p:spPr>
      </p:sp>
      <p:sp>
        <p:nvSpPr>
          <p:cNvPr id="180" name="Google Shape;180;p44"/>
          <p:cNvSpPr/>
          <p:nvPr>
            <p:ph idx="6" type="pic"/>
          </p:nvPr>
        </p:nvSpPr>
        <p:spPr>
          <a:xfrm>
            <a:off x="6089789" y="952607"/>
            <a:ext cx="2589213" cy="1304294"/>
          </a:xfrm>
          <a:prstGeom prst="roundRect">
            <a:avLst>
              <a:gd fmla="val 10249" name="adj"/>
            </a:avLst>
          </a:prstGeom>
          <a:noFill/>
          <a:ln>
            <a:noFill/>
          </a:ln>
        </p:spPr>
      </p:sp>
      <p:sp>
        <p:nvSpPr>
          <p:cNvPr id="181" name="Google Shape;181;p44"/>
          <p:cNvSpPr txBox="1"/>
          <p:nvPr>
            <p:ph idx="7" type="body"/>
          </p:nvPr>
        </p:nvSpPr>
        <p:spPr>
          <a:xfrm>
            <a:off x="460352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44"/>
          <p:cNvSpPr txBox="1"/>
          <p:nvPr>
            <p:ph idx="8" type="body"/>
          </p:nvPr>
        </p:nvSpPr>
        <p:spPr>
          <a:xfrm>
            <a:off x="3278970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44"/>
          <p:cNvSpPr txBox="1"/>
          <p:nvPr>
            <p:ph idx="9" type="body"/>
          </p:nvPr>
        </p:nvSpPr>
        <p:spPr>
          <a:xfrm>
            <a:off x="6088857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44"/>
          <p:cNvSpPr/>
          <p:nvPr>
            <p:ph idx="13" type="pic"/>
          </p:nvPr>
        </p:nvSpPr>
        <p:spPr>
          <a:xfrm>
            <a:off x="457201" y="2866358"/>
            <a:ext cx="2589213" cy="1304294"/>
          </a:xfrm>
          <a:prstGeom prst="roundRect">
            <a:avLst>
              <a:gd fmla="val 12224" name="adj"/>
            </a:avLst>
          </a:prstGeom>
          <a:noFill/>
          <a:ln>
            <a:noFill/>
          </a:ln>
        </p:spPr>
      </p:sp>
      <p:sp>
        <p:nvSpPr>
          <p:cNvPr id="185" name="Google Shape;185;p44"/>
          <p:cNvSpPr/>
          <p:nvPr>
            <p:ph idx="14" type="pic"/>
          </p:nvPr>
        </p:nvSpPr>
        <p:spPr>
          <a:xfrm>
            <a:off x="3278969" y="2866358"/>
            <a:ext cx="2589213" cy="1304294"/>
          </a:xfrm>
          <a:prstGeom prst="roundRect">
            <a:avLst>
              <a:gd fmla="val 11236" name="adj"/>
            </a:avLst>
          </a:prstGeom>
          <a:noFill/>
          <a:ln>
            <a:noFill/>
          </a:ln>
        </p:spPr>
      </p:sp>
      <p:sp>
        <p:nvSpPr>
          <p:cNvPr id="186" name="Google Shape;186;p44"/>
          <p:cNvSpPr/>
          <p:nvPr>
            <p:ph idx="15" type="pic"/>
          </p:nvPr>
        </p:nvSpPr>
        <p:spPr>
          <a:xfrm>
            <a:off x="6092940" y="2866358"/>
            <a:ext cx="2589213" cy="1304294"/>
          </a:xfrm>
          <a:prstGeom prst="roundRect">
            <a:avLst>
              <a:gd fmla="val 9755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">
  <p:cSld name="Пользовательский макет">
    <p:bg>
      <p:bgPr>
        <a:solidFill>
          <a:srgbClr val="FFFFFF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5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45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45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45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45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Пользовательский макет">
  <p:cSld name="9_Пользовательский мак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/>
          <p:nvPr>
            <p:ph idx="1" type="body"/>
          </p:nvPr>
        </p:nvSpPr>
        <p:spPr>
          <a:xfrm>
            <a:off x="457201" y="1059322"/>
            <a:ext cx="3897086" cy="1734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2" type="body"/>
          </p:nvPr>
        </p:nvSpPr>
        <p:spPr>
          <a:xfrm>
            <a:off x="457202" y="3105836"/>
            <a:ext cx="3897084" cy="1640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3" type="body"/>
          </p:nvPr>
        </p:nvSpPr>
        <p:spPr>
          <a:xfrm>
            <a:off x="4789714" y="1059322"/>
            <a:ext cx="3632201" cy="3686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Пользовательский макет">
  <p:cSld name="6_Пользовательский макет">
    <p:bg>
      <p:bgPr>
        <a:solidFill>
          <a:srgbClr val="FFFFF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6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6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Пользовательский макет">
  <p:cSld name="3_Пользовательский макет">
    <p:bg>
      <p:bgPr>
        <a:solidFill>
          <a:srgbClr val="FFFFF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7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47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952" name="adj"/>
            </a:avLst>
          </a:prstGeom>
          <a:noFill/>
          <a:ln>
            <a:noFill/>
          </a:ln>
        </p:spPr>
      </p:sp>
      <p:sp>
        <p:nvSpPr>
          <p:cNvPr id="199" name="Google Shape;199;p47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Пользовательский макет">
  <p:cSld name="7_Пользовательский макет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8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8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Пользовательский макет">
  <p:cSld name="1_Пользовательский макет"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9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49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49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49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49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Пользовательский макет">
  <p:cSld name="4_Пользовательский макет"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0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50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8957" name="adj"/>
            </a:avLst>
          </a:prstGeom>
          <a:noFill/>
          <a:ln>
            <a:noFill/>
          </a:ln>
        </p:spPr>
      </p:sp>
      <p:sp>
        <p:nvSpPr>
          <p:cNvPr id="212" name="Google Shape;212;p50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Пользовательский макет">
  <p:cSld name="8_Пользовательский макет">
    <p:bg>
      <p:bgPr>
        <a:solidFill>
          <a:srgbClr val="FFFFF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1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51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Пользовательский макет">
  <p:cSld name="2_Пользовательский макет"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2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52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" name="Google Shape;219;p52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52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52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3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53"/>
          <p:cNvSpPr txBox="1"/>
          <p:nvPr>
            <p:ph idx="1" type="body"/>
          </p:nvPr>
        </p:nvSpPr>
        <p:spPr>
          <a:xfrm>
            <a:off x="5733143" y="949330"/>
            <a:ext cx="2895600" cy="3895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53"/>
          <p:cNvSpPr/>
          <p:nvPr>
            <p:ph idx="2" type="pic"/>
          </p:nvPr>
        </p:nvSpPr>
        <p:spPr>
          <a:xfrm>
            <a:off x="457200" y="949329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226" name="Google Shape;226;p53"/>
          <p:cNvSpPr/>
          <p:nvPr>
            <p:ph idx="3" type="pic"/>
          </p:nvPr>
        </p:nvSpPr>
        <p:spPr>
          <a:xfrm>
            <a:off x="3095171" y="949328"/>
            <a:ext cx="2532744" cy="1883023"/>
          </a:xfrm>
          <a:prstGeom prst="roundRect">
            <a:avLst>
              <a:gd fmla="val 11879" name="adj"/>
            </a:avLst>
          </a:prstGeom>
          <a:noFill/>
          <a:ln>
            <a:noFill/>
          </a:ln>
        </p:spPr>
      </p:sp>
      <p:sp>
        <p:nvSpPr>
          <p:cNvPr id="227" name="Google Shape;227;p53"/>
          <p:cNvSpPr/>
          <p:nvPr>
            <p:ph idx="4" type="pic"/>
          </p:nvPr>
        </p:nvSpPr>
        <p:spPr>
          <a:xfrm>
            <a:off x="3095171" y="2962031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228" name="Google Shape;228;p53"/>
          <p:cNvSpPr/>
          <p:nvPr>
            <p:ph idx="5" type="pic"/>
          </p:nvPr>
        </p:nvSpPr>
        <p:spPr>
          <a:xfrm>
            <a:off x="457199" y="2962031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784" name="adj"/>
            </a:avLst>
          </a:prstGeom>
          <a:noFill/>
          <a:ln>
            <a:noFill/>
          </a:ln>
        </p:spPr>
      </p:sp>
      <p:sp>
        <p:nvSpPr>
          <p:cNvPr id="31" name="Google Shape;31;p23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3102428" y="943208"/>
            <a:ext cx="5526315" cy="387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4"/>
          <p:cNvSpPr/>
          <p:nvPr>
            <p:ph idx="2" type="pic"/>
          </p:nvPr>
        </p:nvSpPr>
        <p:spPr>
          <a:xfrm>
            <a:off x="457200" y="943208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37" name="Google Shape;37;p24"/>
          <p:cNvSpPr/>
          <p:nvPr>
            <p:ph idx="3" type="pic"/>
          </p:nvPr>
        </p:nvSpPr>
        <p:spPr>
          <a:xfrm>
            <a:off x="457200" y="2935720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 txBox="1"/>
          <p:nvPr>
            <p:ph idx="1" type="body"/>
          </p:nvPr>
        </p:nvSpPr>
        <p:spPr>
          <a:xfrm>
            <a:off x="457201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2" type="body"/>
          </p:nvPr>
        </p:nvSpPr>
        <p:spPr>
          <a:xfrm>
            <a:off x="320945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3" type="body"/>
          </p:nvPr>
        </p:nvSpPr>
        <p:spPr>
          <a:xfrm>
            <a:off x="596980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4" type="body"/>
          </p:nvPr>
        </p:nvSpPr>
        <p:spPr>
          <a:xfrm>
            <a:off x="457200" y="3287828"/>
            <a:ext cx="2588883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25"/>
          <p:cNvSpPr txBox="1"/>
          <p:nvPr>
            <p:ph idx="5" type="body"/>
          </p:nvPr>
        </p:nvSpPr>
        <p:spPr>
          <a:xfrm>
            <a:off x="3207251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25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6" type="body"/>
          </p:nvPr>
        </p:nvSpPr>
        <p:spPr>
          <a:xfrm>
            <a:off x="5967600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25"/>
          <p:cNvSpPr/>
          <p:nvPr>
            <p:ph idx="7" type="pic"/>
          </p:nvPr>
        </p:nvSpPr>
        <p:spPr>
          <a:xfrm>
            <a:off x="469081" y="944463"/>
            <a:ext cx="2577001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47" name="Google Shape;47;p25"/>
          <p:cNvSpPr/>
          <p:nvPr>
            <p:ph idx="8" type="pic"/>
          </p:nvPr>
        </p:nvSpPr>
        <p:spPr>
          <a:xfrm>
            <a:off x="3221666" y="944462"/>
            <a:ext cx="2577001" cy="1883023"/>
          </a:xfrm>
          <a:prstGeom prst="roundRect">
            <a:avLst>
              <a:gd fmla="val 12905" name="adj"/>
            </a:avLst>
          </a:prstGeom>
          <a:noFill/>
          <a:ln>
            <a:noFill/>
          </a:ln>
        </p:spPr>
      </p:sp>
      <p:sp>
        <p:nvSpPr>
          <p:cNvPr id="48" name="Google Shape;48;p25"/>
          <p:cNvSpPr/>
          <p:nvPr>
            <p:ph idx="9" type="pic"/>
          </p:nvPr>
        </p:nvSpPr>
        <p:spPr>
          <a:xfrm>
            <a:off x="5980690" y="944463"/>
            <a:ext cx="2577001" cy="1883023"/>
          </a:xfrm>
          <a:prstGeom prst="roundRect">
            <a:avLst>
              <a:gd fmla="val 1051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" type="body"/>
          </p:nvPr>
        </p:nvSpPr>
        <p:spPr>
          <a:xfrm>
            <a:off x="457201" y="963397"/>
            <a:ext cx="2532744" cy="1883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 sz="18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6"/>
          <p:cNvSpPr/>
          <p:nvPr>
            <p:ph idx="2" type="pic"/>
          </p:nvPr>
        </p:nvSpPr>
        <p:spPr>
          <a:xfrm>
            <a:off x="3095171" y="963397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53" name="Google Shape;53;p26"/>
          <p:cNvSpPr/>
          <p:nvPr>
            <p:ph idx="3" type="pic"/>
          </p:nvPr>
        </p:nvSpPr>
        <p:spPr>
          <a:xfrm>
            <a:off x="5733141" y="966928"/>
            <a:ext cx="2532744" cy="1883023"/>
          </a:xfrm>
          <a:prstGeom prst="roundRect">
            <a:avLst>
              <a:gd fmla="val 11196" name="adj"/>
            </a:avLst>
          </a:prstGeom>
          <a:noFill/>
          <a:ln>
            <a:noFill/>
          </a:ln>
        </p:spPr>
      </p:sp>
      <p:sp>
        <p:nvSpPr>
          <p:cNvPr id="54" name="Google Shape;54;p26"/>
          <p:cNvSpPr/>
          <p:nvPr>
            <p:ph idx="4" type="pic"/>
          </p:nvPr>
        </p:nvSpPr>
        <p:spPr>
          <a:xfrm>
            <a:off x="5733141" y="2954042"/>
            <a:ext cx="2532744" cy="1883023"/>
          </a:xfrm>
          <a:prstGeom prst="roundRect">
            <a:avLst>
              <a:gd fmla="val 8802" name="adj"/>
            </a:avLst>
          </a:prstGeom>
          <a:noFill/>
          <a:ln>
            <a:noFill/>
          </a:ln>
        </p:spPr>
      </p:sp>
      <p:sp>
        <p:nvSpPr>
          <p:cNvPr id="55" name="Google Shape;55;p26"/>
          <p:cNvSpPr/>
          <p:nvPr>
            <p:ph idx="5" type="pic"/>
          </p:nvPr>
        </p:nvSpPr>
        <p:spPr>
          <a:xfrm>
            <a:off x="3095171" y="2960314"/>
            <a:ext cx="2532744" cy="1883023"/>
          </a:xfrm>
          <a:prstGeom prst="roundRect">
            <a:avLst>
              <a:gd fmla="val 8459" name="adj"/>
            </a:avLst>
          </a:prstGeom>
          <a:noFill/>
          <a:ln>
            <a:noFill/>
          </a:ln>
        </p:spPr>
      </p:sp>
      <p:sp>
        <p:nvSpPr>
          <p:cNvPr id="56" name="Google Shape;56;p26"/>
          <p:cNvSpPr/>
          <p:nvPr>
            <p:ph idx="6" type="pic"/>
          </p:nvPr>
        </p:nvSpPr>
        <p:spPr>
          <a:xfrm>
            <a:off x="457200" y="2960314"/>
            <a:ext cx="2532744" cy="1883023"/>
          </a:xfrm>
          <a:prstGeom prst="roundRect">
            <a:avLst>
              <a:gd fmla="val 10169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 txBox="1"/>
          <p:nvPr>
            <p:ph idx="1" type="body"/>
          </p:nvPr>
        </p:nvSpPr>
        <p:spPr>
          <a:xfrm>
            <a:off x="457201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2" type="body"/>
          </p:nvPr>
        </p:nvSpPr>
        <p:spPr>
          <a:xfrm>
            <a:off x="3275819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3" type="body"/>
          </p:nvPr>
        </p:nvSpPr>
        <p:spPr>
          <a:xfrm>
            <a:off x="6085706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7"/>
          <p:cNvSpPr/>
          <p:nvPr>
            <p:ph idx="4" type="pic"/>
          </p:nvPr>
        </p:nvSpPr>
        <p:spPr>
          <a:xfrm>
            <a:off x="454050" y="952607"/>
            <a:ext cx="2589213" cy="1304294"/>
          </a:xfrm>
          <a:prstGeom prst="roundRect">
            <a:avLst>
              <a:gd fmla="val 9261" name="adj"/>
            </a:avLst>
          </a:prstGeom>
          <a:noFill/>
          <a:ln>
            <a:noFill/>
          </a:ln>
        </p:spPr>
      </p:sp>
      <p:sp>
        <p:nvSpPr>
          <p:cNvPr id="63" name="Google Shape;63;p27"/>
          <p:cNvSpPr/>
          <p:nvPr>
            <p:ph idx="5" type="pic"/>
          </p:nvPr>
        </p:nvSpPr>
        <p:spPr>
          <a:xfrm>
            <a:off x="3275818" y="952607"/>
            <a:ext cx="2589213" cy="1304294"/>
          </a:xfrm>
          <a:prstGeom prst="roundRect">
            <a:avLst>
              <a:gd fmla="val 11730" name="adj"/>
            </a:avLst>
          </a:prstGeom>
          <a:noFill/>
          <a:ln>
            <a:noFill/>
          </a:ln>
        </p:spPr>
      </p:sp>
      <p:sp>
        <p:nvSpPr>
          <p:cNvPr id="64" name="Google Shape;64;p27"/>
          <p:cNvSpPr/>
          <p:nvPr>
            <p:ph idx="6" type="pic"/>
          </p:nvPr>
        </p:nvSpPr>
        <p:spPr>
          <a:xfrm>
            <a:off x="6089789" y="952607"/>
            <a:ext cx="2589213" cy="1304294"/>
          </a:xfrm>
          <a:prstGeom prst="roundRect">
            <a:avLst>
              <a:gd fmla="val 10249" name="adj"/>
            </a:avLst>
          </a:prstGeom>
          <a:noFill/>
          <a:ln>
            <a:noFill/>
          </a:ln>
        </p:spPr>
      </p:sp>
      <p:sp>
        <p:nvSpPr>
          <p:cNvPr id="65" name="Google Shape;65;p27"/>
          <p:cNvSpPr txBox="1"/>
          <p:nvPr>
            <p:ph idx="7" type="body"/>
          </p:nvPr>
        </p:nvSpPr>
        <p:spPr>
          <a:xfrm>
            <a:off x="460352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8" type="body"/>
          </p:nvPr>
        </p:nvSpPr>
        <p:spPr>
          <a:xfrm>
            <a:off x="3278970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9" type="body"/>
          </p:nvPr>
        </p:nvSpPr>
        <p:spPr>
          <a:xfrm>
            <a:off x="6088857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7"/>
          <p:cNvSpPr/>
          <p:nvPr>
            <p:ph idx="13" type="pic"/>
          </p:nvPr>
        </p:nvSpPr>
        <p:spPr>
          <a:xfrm>
            <a:off x="457201" y="2866358"/>
            <a:ext cx="2589213" cy="1304294"/>
          </a:xfrm>
          <a:prstGeom prst="roundRect">
            <a:avLst>
              <a:gd fmla="val 12224" name="adj"/>
            </a:avLst>
          </a:prstGeom>
          <a:noFill/>
          <a:ln>
            <a:noFill/>
          </a:ln>
        </p:spPr>
      </p:sp>
      <p:sp>
        <p:nvSpPr>
          <p:cNvPr id="69" name="Google Shape;69;p27"/>
          <p:cNvSpPr/>
          <p:nvPr>
            <p:ph idx="14" type="pic"/>
          </p:nvPr>
        </p:nvSpPr>
        <p:spPr>
          <a:xfrm>
            <a:off x="3278969" y="2866358"/>
            <a:ext cx="2589213" cy="1304294"/>
          </a:xfrm>
          <a:prstGeom prst="roundRect">
            <a:avLst>
              <a:gd fmla="val 11236" name="adj"/>
            </a:avLst>
          </a:prstGeom>
          <a:noFill/>
          <a:ln>
            <a:noFill/>
          </a:ln>
        </p:spPr>
      </p:sp>
      <p:sp>
        <p:nvSpPr>
          <p:cNvPr id="70" name="Google Shape;70;p27"/>
          <p:cNvSpPr/>
          <p:nvPr>
            <p:ph idx="15" type="pic"/>
          </p:nvPr>
        </p:nvSpPr>
        <p:spPr>
          <a:xfrm>
            <a:off x="6092940" y="2866358"/>
            <a:ext cx="2589213" cy="1304294"/>
          </a:xfrm>
          <a:prstGeom prst="roundRect">
            <a:avLst>
              <a:gd fmla="val 9755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">
  <p:cSld name="Пользовательский макет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9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27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5.xml"/><Relationship Id="rId6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457200" y="306434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457200" y="1121912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6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>
            <p:ph type="title"/>
          </p:nvPr>
        </p:nvSpPr>
        <p:spPr>
          <a:xfrm>
            <a:off x="457200" y="306434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8"/>
          <p:cNvSpPr txBox="1"/>
          <p:nvPr>
            <p:ph idx="1" type="body"/>
          </p:nvPr>
        </p:nvSpPr>
        <p:spPr>
          <a:xfrm>
            <a:off x="457200" y="1121912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8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"/>
          <p:cNvSpPr txBox="1"/>
          <p:nvPr>
            <p:ph type="title"/>
          </p:nvPr>
        </p:nvSpPr>
        <p:spPr>
          <a:xfrm>
            <a:off x="1371600" y="2442525"/>
            <a:ext cx="6400800" cy="704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rPr lang="ru-RU" sz="3600">
                <a:solidFill>
                  <a:schemeClr val="lt1"/>
                </a:solidFill>
              </a:rPr>
              <a:t>Распознавание рекламной интеграции в видеороликах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234" name="Google Shape;234;p1"/>
          <p:cNvSpPr txBox="1"/>
          <p:nvPr/>
        </p:nvSpPr>
        <p:spPr>
          <a:xfrm>
            <a:off x="7190961" y="4159527"/>
            <a:ext cx="177413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Группа  P4123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Лунев Артем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Шепелев Михаил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54a74376da_6_20"/>
          <p:cNvSpPr txBox="1"/>
          <p:nvPr>
            <p:ph type="title"/>
          </p:nvPr>
        </p:nvSpPr>
        <p:spPr>
          <a:xfrm>
            <a:off x="457200" y="1801813"/>
            <a:ext cx="82296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rPr lang="ru-RU" sz="4400"/>
              <a:t>Спасибо</a:t>
            </a:r>
            <a:r>
              <a:rPr lang="ru-RU" sz="4400"/>
              <a:t> за внимание</a:t>
            </a:r>
            <a:endParaRPr sz="4400"/>
          </a:p>
        </p:txBody>
      </p:sp>
      <p:sp>
        <p:nvSpPr>
          <p:cNvPr id="294" name="Google Shape;294;g254a74376da_6_20"/>
          <p:cNvSpPr txBox="1"/>
          <p:nvPr/>
        </p:nvSpPr>
        <p:spPr>
          <a:xfrm>
            <a:off x="5683375" y="4468750"/>
            <a:ext cx="311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m.al.shepelev@gmail.com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Golos Text SemiBold"/>
              <a:buNone/>
            </a:pPr>
            <a:r>
              <a:rPr lang="ru-RU"/>
              <a:t>Направление работы</a:t>
            </a:r>
            <a:endParaRPr/>
          </a:p>
        </p:txBody>
      </p:sp>
      <p:pic>
        <p:nvPicPr>
          <p:cNvPr id="240" name="Google Shape;24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900" y="1246450"/>
            <a:ext cx="6149149" cy="34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54a74376da_5_0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Golos Text SemiBold"/>
              <a:buNone/>
            </a:pPr>
            <a:r>
              <a:rPr lang="ru-RU"/>
              <a:t>Сбор данных</a:t>
            </a:r>
            <a:endParaRPr/>
          </a:p>
        </p:txBody>
      </p:sp>
      <p:pic>
        <p:nvPicPr>
          <p:cNvPr id="246" name="Google Shape;246;g254a74376da_5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5547" y="2156924"/>
            <a:ext cx="2556013" cy="176924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254a74376da_5_0"/>
          <p:cNvSpPr txBox="1"/>
          <p:nvPr/>
        </p:nvSpPr>
        <p:spPr>
          <a:xfrm>
            <a:off x="785192" y="1595231"/>
            <a:ext cx="2286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Критерии отбора видео: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10-15 минут,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обзорная тематика</a:t>
            </a:r>
            <a:endParaRPr/>
          </a:p>
        </p:txBody>
      </p:sp>
      <p:sp>
        <p:nvSpPr>
          <p:cNvPr id="248" name="Google Shape;248;g254a74376da_5_0"/>
          <p:cNvSpPr txBox="1"/>
          <p:nvPr/>
        </p:nvSpPr>
        <p:spPr>
          <a:xfrm>
            <a:off x="785192" y="2756613"/>
            <a:ext cx="4189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Каналы: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Rozetked – обзор гаджетов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Marvel/DC: Geek Movies – обзор кинокомиксов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ФУТБОЛЬНИК – обзор футбольных событий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317" y="1286511"/>
            <a:ext cx="4573964" cy="141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8633" y="3025572"/>
            <a:ext cx="4594484" cy="1411963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6"/>
          <p:cNvSpPr txBox="1"/>
          <p:nvPr/>
        </p:nvSpPr>
        <p:spPr>
          <a:xfrm>
            <a:off x="516442" y="332036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olos Text SemiBold"/>
              <a:buNone/>
            </a:pPr>
            <a:r>
              <a:rPr b="1" i="0" lang="ru-RU" sz="3200" u="none" cap="none" strike="noStrike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rPr>
              <a:t>Набор данных</a:t>
            </a:r>
            <a:endParaRPr b="1" i="0" sz="3200" u="none" cap="none" strike="noStrike">
              <a:solidFill>
                <a:schemeClr val="lt1"/>
              </a:solidFill>
              <a:latin typeface="Golos Text SemiBold"/>
              <a:ea typeface="Golos Text SemiBold"/>
              <a:cs typeface="Golos Text SemiBold"/>
              <a:sym typeface="Golos Text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4a74376da_0_0"/>
          <p:cNvSpPr txBox="1"/>
          <p:nvPr/>
        </p:nvSpPr>
        <p:spPr>
          <a:xfrm>
            <a:off x="516442" y="332036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</a:pPr>
            <a:r>
              <a:rPr b="1" lang="ru-RU"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rPr>
              <a:t>Онтология</a:t>
            </a:r>
            <a:endParaRPr b="1" i="0" sz="3200" u="none" cap="none" strike="noStrike">
              <a:solidFill>
                <a:schemeClr val="lt1"/>
              </a:solidFill>
              <a:latin typeface="Golos Text SemiBold"/>
              <a:ea typeface="Golos Text SemiBold"/>
              <a:cs typeface="Golos Text SemiBold"/>
              <a:sym typeface="Golos Text SemiBold"/>
            </a:endParaRPr>
          </a:p>
        </p:txBody>
      </p:sp>
      <p:pic>
        <p:nvPicPr>
          <p:cNvPr id="261" name="Google Shape;261;g254a74376d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400" y="995800"/>
            <a:ext cx="4820175" cy="379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3f95df1231_0_4"/>
          <p:cNvSpPr txBox="1"/>
          <p:nvPr>
            <p:ph type="title"/>
          </p:nvPr>
        </p:nvSpPr>
        <p:spPr>
          <a:xfrm>
            <a:off x="362778" y="23507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-RU" sz="2600"/>
              <a:t>Разметка аудиодорожки</a:t>
            </a:r>
            <a:endParaRPr sz="2600"/>
          </a:p>
        </p:txBody>
      </p:sp>
      <p:pic>
        <p:nvPicPr>
          <p:cNvPr id="268" name="Google Shape;268;g23f95df1231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527" y="1249323"/>
            <a:ext cx="7101508" cy="3327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"/>
          <p:cNvSpPr txBox="1"/>
          <p:nvPr>
            <p:ph type="title"/>
          </p:nvPr>
        </p:nvSpPr>
        <p:spPr>
          <a:xfrm>
            <a:off x="362778" y="23507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-RU" sz="2600"/>
              <a:t>Разметка аудиодорожки</a:t>
            </a:r>
            <a:endParaRPr sz="2600"/>
          </a:p>
        </p:txBody>
      </p:sp>
      <p:pic>
        <p:nvPicPr>
          <p:cNvPr id="275" name="Google Shape;27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287" y="1229190"/>
            <a:ext cx="7225748" cy="3391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4a74376da_0_7"/>
          <p:cNvSpPr txBox="1"/>
          <p:nvPr>
            <p:ph type="title"/>
          </p:nvPr>
        </p:nvSpPr>
        <p:spPr>
          <a:xfrm>
            <a:off x="362778" y="23507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-RU" sz="2600"/>
              <a:t>Разметка изображений</a:t>
            </a:r>
            <a:endParaRPr sz="2600"/>
          </a:p>
        </p:txBody>
      </p:sp>
      <p:sp>
        <p:nvSpPr>
          <p:cNvPr id="282" name="Google Shape;282;g254a74376da_0_7"/>
          <p:cNvSpPr txBox="1"/>
          <p:nvPr/>
        </p:nvSpPr>
        <p:spPr>
          <a:xfrm>
            <a:off x="785200" y="1595216"/>
            <a:ext cx="6014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ru-RU" sz="2200"/>
              <a:t>Модель vgg16</a:t>
            </a:r>
            <a:endParaRPr sz="2200"/>
          </a:p>
          <a:p>
            <a:pPr indent="-3365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ru-RU" sz="2200"/>
              <a:t>Вектор длиной 4096</a:t>
            </a:r>
            <a:endParaRPr sz="2200"/>
          </a:p>
          <a:p>
            <a:pPr indent="-3365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ru-RU" sz="2200"/>
              <a:t>Формат csv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54a74376da_0_17"/>
          <p:cNvSpPr txBox="1"/>
          <p:nvPr/>
        </p:nvSpPr>
        <p:spPr>
          <a:xfrm>
            <a:off x="516442" y="332036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</a:pPr>
            <a:r>
              <a:rPr b="1" lang="ru-RU"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rPr>
              <a:t>Результирующий граф</a:t>
            </a:r>
            <a:endParaRPr b="1" i="0" sz="3200" u="none" cap="none" strike="noStrike">
              <a:solidFill>
                <a:schemeClr val="lt1"/>
              </a:solidFill>
              <a:latin typeface="Golos Text SemiBold"/>
              <a:ea typeface="Golos Text SemiBold"/>
              <a:cs typeface="Golos Text SemiBold"/>
              <a:sym typeface="Golos Text SemiBold"/>
            </a:endParaRPr>
          </a:p>
        </p:txBody>
      </p:sp>
      <p:pic>
        <p:nvPicPr>
          <p:cNvPr id="288" name="Google Shape;288;g254a74376da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025" y="988100"/>
            <a:ext cx="5321901" cy="37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Тема1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1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2014-06-27T12:30:22Z</dcterms:created>
  <dc:creator>Al</dc:creator>
</cp:coreProperties>
</file>