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C8716-2ECD-4ACB-9A71-75DD555B3481}" v="23" dt="2021-05-14T19:54:10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 1" userId="f3df6bb60873437d" providerId="LiveId" clId="{6D9C8716-2ECD-4ACB-9A71-75DD555B3481}"/>
    <pc:docChg chg="undo custSel addSld modSld">
      <pc:chgData name="1 1" userId="f3df6bb60873437d" providerId="LiveId" clId="{6D9C8716-2ECD-4ACB-9A71-75DD555B3481}" dt="2021-05-14T19:55:05.185" v="2629" actId="1076"/>
      <pc:docMkLst>
        <pc:docMk/>
      </pc:docMkLst>
      <pc:sldChg chg="addSp modSp new mod setBg">
        <pc:chgData name="1 1" userId="f3df6bb60873437d" providerId="LiveId" clId="{6D9C8716-2ECD-4ACB-9A71-75DD555B3481}" dt="2021-04-27T15:58:39.042" v="1814" actId="26606"/>
        <pc:sldMkLst>
          <pc:docMk/>
          <pc:sldMk cId="2218807687" sldId="256"/>
        </pc:sldMkLst>
        <pc:spChg chg="mo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" creationId="{E6EF6F90-A3CC-4D1C-BAF8-1C4B6F592274}"/>
          </ac:spMkLst>
        </pc:spChg>
        <pc:spChg chg="mo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3" creationId="{4658332B-4565-434C-97F1-2C2C6A28EA66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8" creationId="{3A397E3E-B90C-4D82-BAAA-36F7AC6A4565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10" creationId="{E16C8D8F-10E9-4498-ABDB-0F923F8B6837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12" creationId="{1E5A83E3-8A11-4492-BB6E-F5F2240316FB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14" creationId="{8CF5E676-CA04-4CED-9F1E-5026ED66E66D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16" creationId="{6BA9E676-A8FC-4C2F-8D78-C13ED8ABDBA8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18" creationId="{A2B5CBEA-F125-49B6-8335-227C325B112B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0" creationId="{EECD79B5-5FC5-495F-BFD6-346C16E787A7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2" creationId="{2C1D3151-5F97-4860-B56C-C98BD62CC255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4" creationId="{32D9D048-3063-435A-8C23-26C1907E9619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6" creationId="{8DE96824-E506-4448-8704-5EC7BF7BC51B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28" creationId="{4D1A5E71-B6B6-486A-8CDC-C7ABD9B903F6}"/>
          </ac:spMkLst>
        </pc:spChg>
        <pc:spChg chg="add">
          <ac:chgData name="1 1" userId="f3df6bb60873437d" providerId="LiveId" clId="{6D9C8716-2ECD-4ACB-9A71-75DD555B3481}" dt="2021-04-27T15:58:39.042" v="1814" actId="26606"/>
          <ac:spMkLst>
            <pc:docMk/>
            <pc:sldMk cId="2218807687" sldId="256"/>
            <ac:spMk id="30" creationId="{B6C541AE-9B02-44C0-B8C6-B2DEA7ED3813}"/>
          </ac:spMkLst>
        </pc:spChg>
      </pc:sldChg>
      <pc:sldChg chg="addSp modSp new mod setBg">
        <pc:chgData name="1 1" userId="f3df6bb60873437d" providerId="LiveId" clId="{6D9C8716-2ECD-4ACB-9A71-75DD555B3481}" dt="2021-04-27T16:21:27.501" v="1821" actId="20577"/>
        <pc:sldMkLst>
          <pc:docMk/>
          <pc:sldMk cId="4173614422" sldId="257"/>
        </pc:sldMkLst>
        <pc:spChg chg="mod">
          <ac:chgData name="1 1" userId="f3df6bb60873437d" providerId="LiveId" clId="{6D9C8716-2ECD-4ACB-9A71-75DD555B3481}" dt="2021-04-27T15:59:29.370" v="1820" actId="26606"/>
          <ac:spMkLst>
            <pc:docMk/>
            <pc:sldMk cId="4173614422" sldId="257"/>
            <ac:spMk id="2" creationId="{048783A0-3F35-412E-A1EE-3C8758405686}"/>
          </ac:spMkLst>
        </pc:spChg>
        <pc:spChg chg="mod">
          <ac:chgData name="1 1" userId="f3df6bb60873437d" providerId="LiveId" clId="{6D9C8716-2ECD-4ACB-9A71-75DD555B3481}" dt="2021-04-27T16:21:27.501" v="1821" actId="20577"/>
          <ac:spMkLst>
            <pc:docMk/>
            <pc:sldMk cId="4173614422" sldId="257"/>
            <ac:spMk id="3" creationId="{9EFC151C-CAA8-4A1A-B455-ED8CCE788517}"/>
          </ac:spMkLst>
        </pc:spChg>
        <pc:spChg chg="add ord">
          <ac:chgData name="1 1" userId="f3df6bb60873437d" providerId="LiveId" clId="{6D9C8716-2ECD-4ACB-9A71-75DD555B3481}" dt="2021-04-27T15:59:29.370" v="1820" actId="26606"/>
          <ac:spMkLst>
            <pc:docMk/>
            <pc:sldMk cId="4173614422" sldId="257"/>
            <ac:spMk id="4" creationId="{6A0D26C9-101F-4EF1-908A-E1731CAC4904}"/>
          </ac:spMkLst>
        </pc:spChg>
        <pc:spChg chg="add">
          <ac:chgData name="1 1" userId="f3df6bb60873437d" providerId="LiveId" clId="{6D9C8716-2ECD-4ACB-9A71-75DD555B3481}" dt="2021-04-27T15:59:29.370" v="1820" actId="26606"/>
          <ac:spMkLst>
            <pc:docMk/>
            <pc:sldMk cId="4173614422" sldId="257"/>
            <ac:spMk id="73" creationId="{33CD251C-A887-4D2F-925B-FC097198538B}"/>
          </ac:spMkLst>
        </pc:spChg>
        <pc:spChg chg="add">
          <ac:chgData name="1 1" userId="f3df6bb60873437d" providerId="LiveId" clId="{6D9C8716-2ECD-4ACB-9A71-75DD555B3481}" dt="2021-04-27T15:59:29.370" v="1820" actId="26606"/>
          <ac:spMkLst>
            <pc:docMk/>
            <pc:sldMk cId="4173614422" sldId="257"/>
            <ac:spMk id="75" creationId="{3B2069EE-A08E-44F0-B3F9-3CF8CC2DCAD5}"/>
          </ac:spMkLst>
        </pc:spChg>
        <pc:grpChg chg="add">
          <ac:chgData name="1 1" userId="f3df6bb60873437d" providerId="LiveId" clId="{6D9C8716-2ECD-4ACB-9A71-75DD555B3481}" dt="2021-04-27T15:59:29.370" v="1820" actId="26606"/>
          <ac:grpSpMkLst>
            <pc:docMk/>
            <pc:sldMk cId="4173614422" sldId="257"/>
            <ac:grpSpMk id="77" creationId="{C9888C69-11CC-40BA-BABF-F9B7E11C9156}"/>
          </ac:grpSpMkLst>
        </pc:grpChg>
        <pc:picChg chg="add mod">
          <ac:chgData name="1 1" userId="f3df6bb60873437d" providerId="LiveId" clId="{6D9C8716-2ECD-4ACB-9A71-75DD555B3481}" dt="2021-04-27T15:59:29.370" v="1820" actId="26606"/>
          <ac:picMkLst>
            <pc:docMk/>
            <pc:sldMk cId="4173614422" sldId="257"/>
            <ac:picMk id="1028" creationId="{193EECFF-735B-4CA1-BB09-2EBFEA6B5B70}"/>
          </ac:picMkLst>
        </pc:picChg>
      </pc:sldChg>
      <pc:sldChg chg="addSp delSp modSp new mod setBg">
        <pc:chgData name="1 1" userId="f3df6bb60873437d" providerId="LiveId" clId="{6D9C8716-2ECD-4ACB-9A71-75DD555B3481}" dt="2021-04-27T15:59:24.281" v="1819" actId="26606"/>
        <pc:sldMkLst>
          <pc:docMk/>
          <pc:sldMk cId="60010666" sldId="258"/>
        </pc:sldMkLst>
        <pc:spChg chg="mod">
          <ac:chgData name="1 1" userId="f3df6bb60873437d" providerId="LiveId" clId="{6D9C8716-2ECD-4ACB-9A71-75DD555B3481}" dt="2021-04-27T15:59:24.281" v="1819" actId="26606"/>
          <ac:spMkLst>
            <pc:docMk/>
            <pc:sldMk cId="60010666" sldId="258"/>
            <ac:spMk id="2" creationId="{BBB1A2B3-0409-4C02-B952-F61BB00B4E57}"/>
          </ac:spMkLst>
        </pc:spChg>
        <pc:spChg chg="mod">
          <ac:chgData name="1 1" userId="f3df6bb60873437d" providerId="LiveId" clId="{6D9C8716-2ECD-4ACB-9A71-75DD555B3481}" dt="2021-04-27T15:59:24.281" v="1819" actId="26606"/>
          <ac:spMkLst>
            <pc:docMk/>
            <pc:sldMk cId="60010666" sldId="258"/>
            <ac:spMk id="3" creationId="{B3A57D1B-7392-4D98-8E70-21054367068E}"/>
          </ac:spMkLst>
        </pc:spChg>
        <pc:spChg chg="add del">
          <ac:chgData name="1 1" userId="f3df6bb60873437d" providerId="LiveId" clId="{6D9C8716-2ECD-4ACB-9A71-75DD555B3481}" dt="2021-04-27T15:59:24.274" v="1818" actId="26606"/>
          <ac:spMkLst>
            <pc:docMk/>
            <pc:sldMk cId="60010666" sldId="258"/>
            <ac:spMk id="71" creationId="{B95B9BA8-1D69-4796-85F5-B6D0BD52354B}"/>
          </ac:spMkLst>
        </pc:spChg>
        <pc:spChg chg="add">
          <ac:chgData name="1 1" userId="f3df6bb60873437d" providerId="LiveId" clId="{6D9C8716-2ECD-4ACB-9A71-75DD555B3481}" dt="2021-04-27T15:59:24.281" v="1819" actId="26606"/>
          <ac:spMkLst>
            <pc:docMk/>
            <pc:sldMk cId="60010666" sldId="258"/>
            <ac:spMk id="2052" creationId="{33CD251C-A887-4D2F-925B-FC097198538B}"/>
          </ac:spMkLst>
        </pc:spChg>
        <pc:spChg chg="add">
          <ac:chgData name="1 1" userId="f3df6bb60873437d" providerId="LiveId" clId="{6D9C8716-2ECD-4ACB-9A71-75DD555B3481}" dt="2021-04-27T15:59:24.281" v="1819" actId="26606"/>
          <ac:spMkLst>
            <pc:docMk/>
            <pc:sldMk cId="60010666" sldId="258"/>
            <ac:spMk id="2053" creationId="{B19D093C-27FB-4032-B282-42C4563F257C}"/>
          </ac:spMkLst>
        </pc:spChg>
        <pc:grpChg chg="add del">
          <ac:chgData name="1 1" userId="f3df6bb60873437d" providerId="LiveId" clId="{6D9C8716-2ECD-4ACB-9A71-75DD555B3481}" dt="2021-04-27T15:59:24.274" v="1818" actId="26606"/>
          <ac:grpSpMkLst>
            <pc:docMk/>
            <pc:sldMk cId="60010666" sldId="258"/>
            <ac:grpSpMk id="73" creationId="{D44E3F87-3D58-4B03-86B2-15A5C5B9C964}"/>
          </ac:grpSpMkLst>
        </pc:grpChg>
        <pc:grpChg chg="add">
          <ac:chgData name="1 1" userId="f3df6bb60873437d" providerId="LiveId" clId="{6D9C8716-2ECD-4ACB-9A71-75DD555B3481}" dt="2021-04-27T15:59:24.281" v="1819" actId="26606"/>
          <ac:grpSpMkLst>
            <pc:docMk/>
            <pc:sldMk cId="60010666" sldId="258"/>
            <ac:grpSpMk id="75" creationId="{35EE815E-1BD3-4777-B652-6D98825BF66B}"/>
          </ac:grpSpMkLst>
        </pc:grpChg>
        <pc:picChg chg="add mod">
          <ac:chgData name="1 1" userId="f3df6bb60873437d" providerId="LiveId" clId="{6D9C8716-2ECD-4ACB-9A71-75DD555B3481}" dt="2021-04-27T15:59:24.281" v="1819" actId="26606"/>
          <ac:picMkLst>
            <pc:docMk/>
            <pc:sldMk cId="60010666" sldId="258"/>
            <ac:picMk id="2050" creationId="{08A40F76-2A8B-4DD2-961F-B7A9773B6204}"/>
          </ac:picMkLst>
        </pc:picChg>
      </pc:sldChg>
      <pc:sldChg chg="addSp modSp new mod setBg">
        <pc:chgData name="1 1" userId="f3df6bb60873437d" providerId="LiveId" clId="{6D9C8716-2ECD-4ACB-9A71-75DD555B3481}" dt="2021-04-27T15:59:08.567" v="1816" actId="26606"/>
        <pc:sldMkLst>
          <pc:docMk/>
          <pc:sldMk cId="1956078115" sldId="259"/>
        </pc:sldMkLst>
        <pc:spChg chg="mod">
          <ac:chgData name="1 1" userId="f3df6bb60873437d" providerId="LiveId" clId="{6D9C8716-2ECD-4ACB-9A71-75DD555B3481}" dt="2021-04-27T15:59:08.567" v="1816" actId="26606"/>
          <ac:spMkLst>
            <pc:docMk/>
            <pc:sldMk cId="1956078115" sldId="259"/>
            <ac:spMk id="2" creationId="{C18F4E47-9E3A-4DBE-805D-133A4A8F130C}"/>
          </ac:spMkLst>
        </pc:spChg>
        <pc:spChg chg="mod">
          <ac:chgData name="1 1" userId="f3df6bb60873437d" providerId="LiveId" clId="{6D9C8716-2ECD-4ACB-9A71-75DD555B3481}" dt="2021-04-27T15:59:08.567" v="1816" actId="26606"/>
          <ac:spMkLst>
            <pc:docMk/>
            <pc:sldMk cId="1956078115" sldId="259"/>
            <ac:spMk id="3" creationId="{0E0BDF9E-0168-42B5-8552-2A45F9A7C479}"/>
          </ac:spMkLst>
        </pc:spChg>
        <pc:spChg chg="add">
          <ac:chgData name="1 1" userId="f3df6bb60873437d" providerId="LiveId" clId="{6D9C8716-2ECD-4ACB-9A71-75DD555B3481}" dt="2021-04-27T15:59:08.567" v="1816" actId="26606"/>
          <ac:spMkLst>
            <pc:docMk/>
            <pc:sldMk cId="1956078115" sldId="259"/>
            <ac:spMk id="71" creationId="{E8A8EAB8-D2FF-444D-B34B-7D32F106AD0E}"/>
          </ac:spMkLst>
        </pc:spChg>
        <pc:picChg chg="add mod">
          <ac:chgData name="1 1" userId="f3df6bb60873437d" providerId="LiveId" clId="{6D9C8716-2ECD-4ACB-9A71-75DD555B3481}" dt="2021-04-27T15:59:08.567" v="1816" actId="26606"/>
          <ac:picMkLst>
            <pc:docMk/>
            <pc:sldMk cId="1956078115" sldId="259"/>
            <ac:picMk id="3074" creationId="{BEEF94D2-460D-4F50-93D8-EAF45075F1AF}"/>
          </ac:picMkLst>
        </pc:picChg>
        <pc:cxnChg chg="add">
          <ac:chgData name="1 1" userId="f3df6bb60873437d" providerId="LiveId" clId="{6D9C8716-2ECD-4ACB-9A71-75DD555B3481}" dt="2021-04-27T15:59:08.567" v="1816" actId="26606"/>
          <ac:cxnSpMkLst>
            <pc:docMk/>
            <pc:sldMk cId="1956078115" sldId="259"/>
            <ac:cxnSpMk id="73" creationId="{EEA38897-7BA3-4408-8083-3235339C4A60}"/>
          </ac:cxnSpMkLst>
        </pc:cxnChg>
        <pc:cxnChg chg="add">
          <ac:chgData name="1 1" userId="f3df6bb60873437d" providerId="LiveId" clId="{6D9C8716-2ECD-4ACB-9A71-75DD555B3481}" dt="2021-04-27T15:59:08.567" v="1816" actId="26606"/>
          <ac:cxnSpMkLst>
            <pc:docMk/>
            <pc:sldMk cId="1956078115" sldId="259"/>
            <ac:cxnSpMk id="75" creationId="{F11AD06B-AB20-4097-8606-5DA00DBACE88}"/>
          </ac:cxnSpMkLst>
        </pc:cxnChg>
      </pc:sldChg>
      <pc:sldChg chg="addSp modSp new mod setBg setClrOvrMap">
        <pc:chgData name="1 1" userId="f3df6bb60873437d" providerId="LiveId" clId="{6D9C8716-2ECD-4ACB-9A71-75DD555B3481}" dt="2021-04-27T15:58:58.739" v="1815" actId="26606"/>
        <pc:sldMkLst>
          <pc:docMk/>
          <pc:sldMk cId="2018549919" sldId="260"/>
        </pc:sldMkLst>
        <pc:spChg chg="mod">
          <ac:chgData name="1 1" userId="f3df6bb60873437d" providerId="LiveId" clId="{6D9C8716-2ECD-4ACB-9A71-75DD555B3481}" dt="2021-04-27T15:58:58.739" v="1815" actId="26606"/>
          <ac:spMkLst>
            <pc:docMk/>
            <pc:sldMk cId="2018549919" sldId="260"/>
            <ac:spMk id="2" creationId="{61043AB2-AF05-43CB-A660-7EB006B3001E}"/>
          </ac:spMkLst>
        </pc:spChg>
        <pc:spChg chg="mod">
          <ac:chgData name="1 1" userId="f3df6bb60873437d" providerId="LiveId" clId="{6D9C8716-2ECD-4ACB-9A71-75DD555B3481}" dt="2021-04-27T15:58:58.739" v="1815" actId="26606"/>
          <ac:spMkLst>
            <pc:docMk/>
            <pc:sldMk cId="2018549919" sldId="260"/>
            <ac:spMk id="3" creationId="{F2E1276A-DFAC-41AD-AE79-1E567D9A6992}"/>
          </ac:spMkLst>
        </pc:spChg>
        <pc:spChg chg="add">
          <ac:chgData name="1 1" userId="f3df6bb60873437d" providerId="LiveId" clId="{6D9C8716-2ECD-4ACB-9A71-75DD555B3481}" dt="2021-04-27T15:58:58.739" v="1815" actId="26606"/>
          <ac:spMkLst>
            <pc:docMk/>
            <pc:sldMk cId="2018549919" sldId="260"/>
            <ac:spMk id="71" creationId="{EE1FC7B4-E4A7-4452-B413-1A623E3A7230}"/>
          </ac:spMkLst>
        </pc:spChg>
        <pc:spChg chg="add">
          <ac:chgData name="1 1" userId="f3df6bb60873437d" providerId="LiveId" clId="{6D9C8716-2ECD-4ACB-9A71-75DD555B3481}" dt="2021-04-27T15:58:58.739" v="1815" actId="26606"/>
          <ac:spMkLst>
            <pc:docMk/>
            <pc:sldMk cId="2018549919" sldId="260"/>
            <ac:spMk id="73" creationId="{E0709AF0-24F0-4486-B189-BE6386BDB198}"/>
          </ac:spMkLst>
        </pc:spChg>
        <pc:spChg chg="add">
          <ac:chgData name="1 1" userId="f3df6bb60873437d" providerId="LiveId" clId="{6D9C8716-2ECD-4ACB-9A71-75DD555B3481}" dt="2021-04-27T15:58:58.739" v="1815" actId="26606"/>
          <ac:spMkLst>
            <pc:docMk/>
            <pc:sldMk cId="2018549919" sldId="260"/>
            <ac:spMk id="75" creationId="{FBE3B62F-5853-4A3C-B050-6186351A7176}"/>
          </ac:spMkLst>
        </pc:spChg>
        <pc:picChg chg="add mod">
          <ac:chgData name="1 1" userId="f3df6bb60873437d" providerId="LiveId" clId="{6D9C8716-2ECD-4ACB-9A71-75DD555B3481}" dt="2021-04-27T15:58:58.739" v="1815" actId="26606"/>
          <ac:picMkLst>
            <pc:docMk/>
            <pc:sldMk cId="2018549919" sldId="260"/>
            <ac:picMk id="4098" creationId="{38C26946-94FC-421B-B319-06B8D05B8527}"/>
          </ac:picMkLst>
        </pc:picChg>
      </pc:sldChg>
      <pc:sldChg chg="addSp modSp new mod setBg setClrOvrMap">
        <pc:chgData name="1 1" userId="f3df6bb60873437d" providerId="LiveId" clId="{6D9C8716-2ECD-4ACB-9A71-75DD555B3481}" dt="2021-05-11T10:22:11.821" v="1832" actId="20577"/>
        <pc:sldMkLst>
          <pc:docMk/>
          <pc:sldMk cId="394222150" sldId="261"/>
        </pc:sldMkLst>
        <pc:spChg chg="mod">
          <ac:chgData name="1 1" userId="f3df6bb60873437d" providerId="LiveId" clId="{6D9C8716-2ECD-4ACB-9A71-75DD555B3481}" dt="2021-04-27T15:56:01.082" v="1751" actId="26606"/>
          <ac:spMkLst>
            <pc:docMk/>
            <pc:sldMk cId="394222150" sldId="261"/>
            <ac:spMk id="2" creationId="{3213DF97-EE65-408A-A7C8-7D183E0E276C}"/>
          </ac:spMkLst>
        </pc:spChg>
        <pc:spChg chg="mod">
          <ac:chgData name="1 1" userId="f3df6bb60873437d" providerId="LiveId" clId="{6D9C8716-2ECD-4ACB-9A71-75DD555B3481}" dt="2021-05-11T10:22:11.821" v="1832" actId="20577"/>
          <ac:spMkLst>
            <pc:docMk/>
            <pc:sldMk cId="394222150" sldId="261"/>
            <ac:spMk id="3" creationId="{E2150684-99AC-41B6-A856-2E8C2E2125CA}"/>
          </ac:spMkLst>
        </pc:spChg>
        <pc:spChg chg="add">
          <ac:chgData name="1 1" userId="f3df6bb60873437d" providerId="LiveId" clId="{6D9C8716-2ECD-4ACB-9A71-75DD555B3481}" dt="2021-04-27T15:56:01.082" v="1751" actId="26606"/>
          <ac:spMkLst>
            <pc:docMk/>
            <pc:sldMk cId="394222150" sldId="261"/>
            <ac:spMk id="9" creationId="{9AA72BD9-2C5A-4EDC-931F-5AA08EACA0F3}"/>
          </ac:spMkLst>
        </pc:spChg>
        <pc:spChg chg="add">
          <ac:chgData name="1 1" userId="f3df6bb60873437d" providerId="LiveId" clId="{6D9C8716-2ECD-4ACB-9A71-75DD555B3481}" dt="2021-04-27T15:56:01.082" v="1751" actId="26606"/>
          <ac:spMkLst>
            <pc:docMk/>
            <pc:sldMk cId="394222150" sldId="261"/>
            <ac:spMk id="11" creationId="{DD3981AC-7B61-4947-BCF3-F7AA7FA385B9}"/>
          </ac:spMkLst>
        </pc:spChg>
        <pc:spChg chg="add">
          <ac:chgData name="1 1" userId="f3df6bb60873437d" providerId="LiveId" clId="{6D9C8716-2ECD-4ACB-9A71-75DD555B3481}" dt="2021-04-27T15:56:01.082" v="1751" actId="26606"/>
          <ac:spMkLst>
            <pc:docMk/>
            <pc:sldMk cId="394222150" sldId="261"/>
            <ac:spMk id="13" creationId="{55D4142C-5077-457F-A6AD-3FECFDB39685}"/>
          </ac:spMkLst>
        </pc:spChg>
        <pc:spChg chg="add">
          <ac:chgData name="1 1" userId="f3df6bb60873437d" providerId="LiveId" clId="{6D9C8716-2ECD-4ACB-9A71-75DD555B3481}" dt="2021-04-27T15:56:01.082" v="1751" actId="26606"/>
          <ac:spMkLst>
            <pc:docMk/>
            <pc:sldMk cId="394222150" sldId="261"/>
            <ac:spMk id="15" creationId="{7A5F0580-5EE9-419F-96EE-B6529EF6E7D0}"/>
          </ac:spMkLst>
        </pc:spChg>
        <pc:picChg chg="add">
          <ac:chgData name="1 1" userId="f3df6bb60873437d" providerId="LiveId" clId="{6D9C8716-2ECD-4ACB-9A71-75DD555B3481}" dt="2021-04-27T15:56:01.082" v="1751" actId="26606"/>
          <ac:picMkLst>
            <pc:docMk/>
            <pc:sldMk cId="394222150" sldId="261"/>
            <ac:picMk id="5" creationId="{D5908A36-18C8-4855-B08E-A4D84D814C65}"/>
          </ac:picMkLst>
        </pc:picChg>
      </pc:sldChg>
      <pc:sldChg chg="addSp delSp modSp new mod setBg setClrOvrMap">
        <pc:chgData name="1 1" userId="f3df6bb60873437d" providerId="LiveId" clId="{6D9C8716-2ECD-4ACB-9A71-75DD555B3481}" dt="2021-05-11T10:26:24.230" v="1940" actId="26606"/>
        <pc:sldMkLst>
          <pc:docMk/>
          <pc:sldMk cId="2240567721" sldId="262"/>
        </pc:sldMkLst>
        <pc:spChg chg="mod">
          <ac:chgData name="1 1" userId="f3df6bb60873437d" providerId="LiveId" clId="{6D9C8716-2ECD-4ACB-9A71-75DD555B3481}" dt="2021-05-11T10:26:24.230" v="1940" actId="26606"/>
          <ac:spMkLst>
            <pc:docMk/>
            <pc:sldMk cId="2240567721" sldId="262"/>
            <ac:spMk id="2" creationId="{1B85DF96-6D54-4641-8466-F24AAD5EDFC9}"/>
          </ac:spMkLst>
        </pc:spChg>
        <pc:spChg chg="del">
          <ac:chgData name="1 1" userId="f3df6bb60873437d" providerId="LiveId" clId="{6D9C8716-2ECD-4ACB-9A71-75DD555B3481}" dt="2021-05-11T10:25:10.115" v="1924" actId="478"/>
          <ac:spMkLst>
            <pc:docMk/>
            <pc:sldMk cId="2240567721" sldId="262"/>
            <ac:spMk id="3" creationId="{A89EFA1A-8A0E-4D42-A947-E3712FDC567B}"/>
          </ac:spMkLst>
        </pc:spChg>
        <pc:spChg chg="add del">
          <ac:chgData name="1 1" userId="f3df6bb60873437d" providerId="LiveId" clId="{6D9C8716-2ECD-4ACB-9A71-75DD555B3481}" dt="2021-05-11T10:26:24.230" v="1940" actId="26606"/>
          <ac:spMkLst>
            <pc:docMk/>
            <pc:sldMk cId="2240567721" sldId="262"/>
            <ac:spMk id="10" creationId="{F575A102-D95D-4D6E-8F1B-49EED0AEC65C}"/>
          </ac:spMkLst>
        </pc:spChg>
        <pc:spChg chg="add del">
          <ac:chgData name="1 1" userId="f3df6bb60873437d" providerId="LiveId" clId="{6D9C8716-2ECD-4ACB-9A71-75DD555B3481}" dt="2021-05-11T10:26:24.230" v="1940" actId="26606"/>
          <ac:spMkLst>
            <pc:docMk/>
            <pc:sldMk cId="2240567721" sldId="262"/>
            <ac:spMk id="12" creationId="{158B3569-73B2-4D05-8E95-886A6EE17F1F}"/>
          </ac:spMkLst>
        </pc:spChg>
        <pc:spChg chg="add del">
          <ac:chgData name="1 1" userId="f3df6bb60873437d" providerId="LiveId" clId="{6D9C8716-2ECD-4ACB-9A71-75DD555B3481}" dt="2021-05-11T10:26:21.189" v="1937" actId="26606"/>
          <ac:spMkLst>
            <pc:docMk/>
            <pc:sldMk cId="2240567721" sldId="262"/>
            <ac:spMk id="24" creationId="{1707FC24-6981-43D9-B525-C7832BA22463}"/>
          </ac:spMkLst>
        </pc:spChg>
        <pc:spChg chg="add del">
          <ac:chgData name="1 1" userId="f3df6bb60873437d" providerId="LiveId" clId="{6D9C8716-2ECD-4ACB-9A71-75DD555B3481}" dt="2021-05-11T10:26:24.198" v="1939" actId="26606"/>
          <ac:spMkLst>
            <pc:docMk/>
            <pc:sldMk cId="2240567721" sldId="262"/>
            <ac:spMk id="26" creationId="{9A0576B0-CD8C-4661-95C8-A9F2CE7CDDB0}"/>
          </ac:spMkLst>
        </pc:spChg>
        <pc:spChg chg="add del">
          <ac:chgData name="1 1" userId="f3df6bb60873437d" providerId="LiveId" clId="{6D9C8716-2ECD-4ACB-9A71-75DD555B3481}" dt="2021-05-11T10:26:24.198" v="1939" actId="26606"/>
          <ac:spMkLst>
            <pc:docMk/>
            <pc:sldMk cId="2240567721" sldId="262"/>
            <ac:spMk id="27" creationId="{605494DE-B078-4D87-BB01-C84320618DAD}"/>
          </ac:spMkLst>
        </pc:spChg>
        <pc:spChg chg="add del">
          <ac:chgData name="1 1" userId="f3df6bb60873437d" providerId="LiveId" clId="{6D9C8716-2ECD-4ACB-9A71-75DD555B3481}" dt="2021-05-11T10:26:24.198" v="1939" actId="26606"/>
          <ac:spMkLst>
            <pc:docMk/>
            <pc:sldMk cId="2240567721" sldId="262"/>
            <ac:spMk id="28" creationId="{3FF60E2B-3919-423C-B1FF-56CDE6681165}"/>
          </ac:spMkLst>
        </pc:spChg>
        <pc:spChg chg="add">
          <ac:chgData name="1 1" userId="f3df6bb60873437d" providerId="LiveId" clId="{6D9C8716-2ECD-4ACB-9A71-75DD555B3481}" dt="2021-05-11T10:26:24.230" v="1940" actId="26606"/>
          <ac:spMkLst>
            <pc:docMk/>
            <pc:sldMk cId="2240567721" sldId="262"/>
            <ac:spMk id="30" creationId="{8537B233-9CDD-4A90-AABB-A8963DEE4FBC}"/>
          </ac:spMkLst>
        </pc:spChg>
        <pc:grpChg chg="add del">
          <ac:chgData name="1 1" userId="f3df6bb60873437d" providerId="LiveId" clId="{6D9C8716-2ECD-4ACB-9A71-75DD555B3481}" dt="2021-05-11T10:26:24.230" v="1940" actId="26606"/>
          <ac:grpSpMkLst>
            <pc:docMk/>
            <pc:sldMk cId="2240567721" sldId="262"/>
            <ac:grpSpMk id="14" creationId="{CF0FFF1F-79B6-4A13-A464-070CD6F896AF}"/>
          </ac:grpSpMkLst>
        </pc:grpChg>
        <pc:picChg chg="add mod modCrop">
          <ac:chgData name="1 1" userId="f3df6bb60873437d" providerId="LiveId" clId="{6D9C8716-2ECD-4ACB-9A71-75DD555B3481}" dt="2021-05-11T10:26:24.230" v="1940" actId="26606"/>
          <ac:picMkLst>
            <pc:docMk/>
            <pc:sldMk cId="2240567721" sldId="262"/>
            <ac:picMk id="5" creationId="{5C502264-FD50-4EC3-A145-77603DCB79F3}"/>
          </ac:picMkLst>
        </pc:picChg>
        <pc:cxnChg chg="add del">
          <ac:chgData name="1 1" userId="f3df6bb60873437d" providerId="LiveId" clId="{6D9C8716-2ECD-4ACB-9A71-75DD555B3481}" dt="2021-05-11T10:26:24.230" v="1940" actId="26606"/>
          <ac:cxnSpMkLst>
            <pc:docMk/>
            <pc:sldMk cId="2240567721" sldId="262"/>
            <ac:cxnSpMk id="19" creationId="{56020367-4FD5-4596-8E10-C5F095CD8DBF}"/>
          </ac:cxnSpMkLst>
        </pc:cxnChg>
        <pc:cxnChg chg="add">
          <ac:chgData name="1 1" userId="f3df6bb60873437d" providerId="LiveId" clId="{6D9C8716-2ECD-4ACB-9A71-75DD555B3481}" dt="2021-05-11T10:26:24.230" v="1940" actId="26606"/>
          <ac:cxnSpMkLst>
            <pc:docMk/>
            <pc:sldMk cId="2240567721" sldId="262"/>
            <ac:cxnSpMk id="31" creationId="{040575EE-C594-4566-BC00-663004E52AB5}"/>
          </ac:cxnSpMkLst>
        </pc:cxnChg>
      </pc:sldChg>
      <pc:sldChg chg="addSp modSp new mod setBg">
        <pc:chgData name="1 1" userId="f3df6bb60873437d" providerId="LiveId" clId="{6D9C8716-2ECD-4ACB-9A71-75DD555B3481}" dt="2021-05-11T13:23:09.957" v="2593" actId="20577"/>
        <pc:sldMkLst>
          <pc:docMk/>
          <pc:sldMk cId="1809401962" sldId="263"/>
        </pc:sldMkLst>
        <pc:spChg chg="mo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2" creationId="{9F139527-1FF7-4C71-A549-1D5734407619}"/>
          </ac:spMkLst>
        </pc:spChg>
        <pc:spChg chg="mod">
          <ac:chgData name="1 1" userId="f3df6bb60873437d" providerId="LiveId" clId="{6D9C8716-2ECD-4ACB-9A71-75DD555B3481}" dt="2021-05-11T13:23:09.957" v="2593" actId="20577"/>
          <ac:spMkLst>
            <pc:docMk/>
            <pc:sldMk cId="1809401962" sldId="263"/>
            <ac:spMk id="3" creationId="{0F495361-2584-463C-9467-21EA32D0465A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8" creationId="{5A0118C5-4F8D-4CF4-BADD-53FEACC6C42A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10" creationId="{4E0A5C5C-2A95-428E-9F6A-0D29EBD57C9F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12" creationId="{1056F38F-7C4E-461D-8709-7D0024AE1F79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14" creationId="{C7278469-3C3C-49CE-AEEE-E176A4900B78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20" creationId="{4C6598AB-1C17-4D54-951C-A082D94ACB7A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22" creationId="{C83B66D7-137D-4AC1-B172-53D60F08BEB5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24" creationId="{F6B92503-6984-4D15-8B98-8718709B785D}"/>
          </ac:spMkLst>
        </pc:spChg>
        <pc:spChg chg="add">
          <ac:chgData name="1 1" userId="f3df6bb60873437d" providerId="LiveId" clId="{6D9C8716-2ECD-4ACB-9A71-75DD555B3481}" dt="2021-05-11T10:46:25.619" v="2538" actId="26606"/>
          <ac:spMkLst>
            <pc:docMk/>
            <pc:sldMk cId="1809401962" sldId="263"/>
            <ac:spMk id="26" creationId="{08DDF938-524E-4C18-A47D-C00627832366}"/>
          </ac:spMkLst>
        </pc:spChg>
        <pc:grpChg chg="add">
          <ac:chgData name="1 1" userId="f3df6bb60873437d" providerId="LiveId" clId="{6D9C8716-2ECD-4ACB-9A71-75DD555B3481}" dt="2021-05-11T10:46:25.619" v="2538" actId="26606"/>
          <ac:grpSpMkLst>
            <pc:docMk/>
            <pc:sldMk cId="1809401962" sldId="263"/>
            <ac:grpSpMk id="16" creationId="{93DC754C-7E09-422D-A8BB-AF632E90DFA2}"/>
          </ac:grpSpMkLst>
        </pc:grpChg>
        <pc:grpChg chg="add">
          <ac:chgData name="1 1" userId="f3df6bb60873437d" providerId="LiveId" clId="{6D9C8716-2ECD-4ACB-9A71-75DD555B3481}" dt="2021-05-11T10:46:25.619" v="2538" actId="26606"/>
          <ac:grpSpMkLst>
            <pc:docMk/>
            <pc:sldMk cId="1809401962" sldId="263"/>
            <ac:grpSpMk id="28" creationId="{3773FAF5-C452-4455-9411-D6AF5EBD4CA9}"/>
          </ac:grpSpMkLst>
        </pc:grpChg>
      </pc:sldChg>
      <pc:sldChg chg="addSp delSp modSp new mod setBg">
        <pc:chgData name="1 1" userId="f3df6bb60873437d" providerId="LiveId" clId="{6D9C8716-2ECD-4ACB-9A71-75DD555B3481}" dt="2021-05-14T19:55:05.185" v="2629" actId="1076"/>
        <pc:sldMkLst>
          <pc:docMk/>
          <pc:sldMk cId="1694757974" sldId="264"/>
        </pc:sldMkLst>
        <pc:spChg chg="mod">
          <ac:chgData name="1 1" userId="f3df6bb60873437d" providerId="LiveId" clId="{6D9C8716-2ECD-4ACB-9A71-75DD555B3481}" dt="2021-05-14T19:54:56.506" v="2626" actId="26606"/>
          <ac:spMkLst>
            <pc:docMk/>
            <pc:sldMk cId="1694757974" sldId="264"/>
            <ac:spMk id="2" creationId="{ED6987CB-F482-42B6-BB74-204C567505DC}"/>
          </ac:spMkLst>
        </pc:spChg>
        <pc:spChg chg="del">
          <ac:chgData name="1 1" userId="f3df6bb60873437d" providerId="LiveId" clId="{6D9C8716-2ECD-4ACB-9A71-75DD555B3481}" dt="2021-05-14T19:54:10.495" v="2618"/>
          <ac:spMkLst>
            <pc:docMk/>
            <pc:sldMk cId="1694757974" sldId="264"/>
            <ac:spMk id="3" creationId="{72947425-6E40-407E-87A6-CEFB3AAD3D1F}"/>
          </ac:spMkLst>
        </pc:spChg>
        <pc:spChg chg="add">
          <ac:chgData name="1 1" userId="f3df6bb60873437d" providerId="LiveId" clId="{6D9C8716-2ECD-4ACB-9A71-75DD555B3481}" dt="2021-05-14T19:54:56.506" v="2626" actId="26606"/>
          <ac:spMkLst>
            <pc:docMk/>
            <pc:sldMk cId="1694757974" sldId="264"/>
            <ac:spMk id="10" creationId="{16F9E488-0718-4E1E-9D12-26779F606252}"/>
          </ac:spMkLst>
        </pc:spChg>
        <pc:spChg chg="add">
          <ac:chgData name="1 1" userId="f3df6bb60873437d" providerId="LiveId" clId="{6D9C8716-2ECD-4ACB-9A71-75DD555B3481}" dt="2021-05-14T19:54:56.506" v="2626" actId="26606"/>
          <ac:spMkLst>
            <pc:docMk/>
            <pc:sldMk cId="1694757974" sldId="264"/>
            <ac:spMk id="12" creationId="{CE708407-D01D-4E57-8998-FF799DBC3788}"/>
          </ac:spMkLst>
        </pc:spChg>
        <pc:grpChg chg="add">
          <ac:chgData name="1 1" userId="f3df6bb60873437d" providerId="LiveId" clId="{6D9C8716-2ECD-4ACB-9A71-75DD555B3481}" dt="2021-05-14T19:54:56.506" v="2626" actId="26606"/>
          <ac:grpSpMkLst>
            <pc:docMk/>
            <pc:sldMk cId="1694757974" sldId="264"/>
            <ac:grpSpMk id="14" creationId="{7F963B07-5C9E-478C-A53E-B6F5B4A78933}"/>
          </ac:grpSpMkLst>
        </pc:grpChg>
        <pc:picChg chg="add mod">
          <ac:chgData name="1 1" userId="f3df6bb60873437d" providerId="LiveId" clId="{6D9C8716-2ECD-4ACB-9A71-75DD555B3481}" dt="2021-05-14T19:55:05.185" v="2629" actId="1076"/>
          <ac:picMkLst>
            <pc:docMk/>
            <pc:sldMk cId="1694757974" sldId="264"/>
            <ac:picMk id="5" creationId="{B2335E53-5E03-4F18-8597-1987E3687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0AEA-A82D-4FD7-B95F-8D85B646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BD9577-4222-4E2F-8F2D-F29D7CE1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065439-07B8-4BDF-9988-25E7B35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A9E22-7751-4410-A2DA-C7A837B5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46B70-2E67-47A2-87C2-2FF30838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7A5CB-B5B6-48DF-BF66-50EA8E99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D059C2-DED3-4AB6-BF30-85A76F26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E2B07-503A-4621-99D1-3D35960A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5ACF1-9A6B-42B4-8C09-BBCAAC1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2A081-D09E-466F-8B8B-1EB2CBB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244FF2-4803-422D-9A17-B845FCF29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C12C94-1226-48C4-93E0-A5C97A74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7CB76-C645-4066-BE9F-B5ED4798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7790D-F8C8-4413-B7B3-54A4B907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901DD-FCF8-41DF-AF95-4914945B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9680D-0C84-42D3-B49D-4103594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3BBAA-1E95-4A8D-81D4-801BBCCA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7BBC5-5943-438F-BF7C-30A7F4BD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6A65F-9CD6-4E30-ABD3-6E51E8D0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144A6-3E17-42E1-B52D-13A66DC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45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C6209-126B-46C0-8457-BB67448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8394D7-DE4C-4703-8E0C-742151B4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E97C6-B642-47ED-A71F-6C64137D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5481F-08DC-4601-9632-AA475A2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920A6-9B0E-4B57-9853-F9251D41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2741-96E9-41E6-89DC-944E9C9C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8D463-3901-4D7C-AEEB-594B5977F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D558B-083E-402F-BCBC-DD1E32C6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E094B-0BFE-4DA5-8491-2895A9BA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F71CC-48CA-47E4-8B75-780D52A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F40B8A-CA11-40F4-A985-F0C5D924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8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3604F-C806-4E9D-BC6A-A5EF599B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0BAEA6-1143-4B82-B13C-D1477C0A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D1E129-19DE-41B9-91F6-9E3FB46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C25A25-6BD7-47D5-BE56-27B303F28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189D13-A0D5-41D1-A4BA-4CF1BD50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AC3EB3-576B-41A1-8172-0A724182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3AD135-1C2B-4EF1-832E-C522505E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6F897C-A246-45C3-9409-AD6D52D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CEA74-272C-4952-A895-1C74B0AC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426B8D-40AE-4658-B3B5-7DDF464F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9B7B7-83E2-4FCE-AC79-25E2498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72532C-1D66-46AE-AC95-DB1624B4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54496E-BA0F-464F-87A5-4E0AF48C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B68707-7697-4523-9442-FF3085B3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5D2BEA-3BE3-4597-A6AF-C63571B1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92540-F01F-4FC0-872F-AF50805D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80B79-C264-438B-8BCB-9B5F607F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3746C8-9141-4E9F-A63E-99075AC2C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A9881-E108-40EA-ABA1-345DBB8D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7D934-CE5E-4E8C-99FB-E3F09F07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4E5D5E-C422-4C1B-BD0A-524726F8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7E89A-85DF-4D73-899A-8AFD2689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80C96-0FF0-4188-91B4-C3C28F638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D6377F-0D75-4301-832A-0946B8E9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07399-9052-4207-81E5-EDF05400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5A163A-8207-4382-B2C3-8B89D0CD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B1A4B2-A17F-4DFD-BF4C-669574A4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327DD-9D7A-451B-85EF-FC8C0F73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4FD42-DB85-4A45-8F1E-1BABDB47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CF675-2649-4709-A1BD-6D1E3AA0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7938-B9C6-4B1F-913E-B2EDD4F3C208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E9D3D-7109-4D24-8F7F-A81F622A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35346-7AC6-4348-8879-BCA1B6E04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2E19-ED63-4B32-9242-3CF5180BC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9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F6F90-A3CC-4D1C-BAF8-1C4B6F592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Выбор телефона в интернет-магазине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58332B-4565-434C-97F1-2C2C6A28E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Стрельцова А.А. </a:t>
            </a:r>
            <a:r>
              <a:rPr lang="en-US" sz="2000" b="1" i="0"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lang="en-US" sz="2000" b="0" i="0">
                <a:solidFill>
                  <a:schemeClr val="bg1"/>
                </a:solidFill>
                <a:effectLst/>
                <a:latin typeface="Open Sans"/>
              </a:rPr>
              <a:t>P41171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2F1C-C6F5-4BFF-B42B-1DA6A572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582502" cy="5257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Визуализация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05E8DA-F9C2-4EAB-8EAC-EB0128F3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" t="8086" r="26497" b="10966"/>
          <a:stretch/>
        </p:blipFill>
        <p:spPr>
          <a:xfrm>
            <a:off x="4701704" y="1350197"/>
            <a:ext cx="7472520" cy="4651767"/>
          </a:xfrm>
        </p:spPr>
      </p:pic>
    </p:spTree>
    <p:extLst>
      <p:ext uri="{BB962C8B-B14F-4D97-AF65-F5344CB8AC3E}">
        <p14:creationId xmlns:p14="http://schemas.microsoft.com/office/powerpoint/2010/main" val="342452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A99B-182D-4619-8233-B90617A5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950A0-0D9C-44E6-81A6-982E25F557BB}"/>
              </a:ext>
            </a:extLst>
          </p:cNvPr>
          <p:cNvSpPr txBox="1"/>
          <p:nvPr/>
        </p:nvSpPr>
        <p:spPr>
          <a:xfrm>
            <a:off x="838200" y="1526747"/>
            <a:ext cx="451622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result1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gr.query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&lt;http://www.w3.org/1999/02/22-rdf-syntax-ns#&gt;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owl: &lt;http://www.w3.org/2002/07/owl#&gt;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&lt;http://www.w3.org/2000/01/rdf-schema#&gt;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&lt;http://www.w3.org/2001/XMLSchema#&gt;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kg: &lt;http://www.semanticweb.org/nasts/ontologies/2021/4/untitled-ontology-20#&gt;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 $name $camera $price $vendor WHERE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kg:Camera_mp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?camera.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kg:Price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?price.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?name.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kg:Has_Vendor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?vendor.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FILTER(?camera &gt; 12)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}ORDER BY ASC(?price) LIMIT 5"""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Топ 5 самых дешёвых телефонов с хорошей камерой:"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result1: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'vendor'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 камерой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'camera'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мегапикселей:\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"price"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Евро"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67ED3A-DB5D-4647-AC9A-F27CDEEB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9" t="39859" r="53324" b="48085"/>
          <a:stretch/>
        </p:blipFill>
        <p:spPr>
          <a:xfrm>
            <a:off x="6264613" y="2669280"/>
            <a:ext cx="5273352" cy="15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53219-FE0A-481F-9FF5-5355A2A3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42841-25D0-49B7-A342-C9C2F1F1246B}"/>
              </a:ext>
            </a:extLst>
          </p:cNvPr>
          <p:cNvSpPr txBox="1"/>
          <p:nvPr/>
        </p:nvSpPr>
        <p:spPr>
          <a:xfrm>
            <a:off x="838200" y="1690688"/>
            <a:ext cx="5458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result2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gr.query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&lt;http://www.w3.org/1999/02/22-rdf-syntax-ns#&gt;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owl: &lt;http://www.w3.org/2002/07/owl#&gt;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&lt;http://www.w3.org/2000/01/rdf-schema#&gt;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&lt;http://www.w3.org/2001/XMLSchema#&gt;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kg: &lt;http://www.semanticweb.org/nasts/ontologies/2021/4/untitled-ontology-20#&gt;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 $name $battery $price $vendor WHERE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kg:Battery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?battery.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kg:Price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?price.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?name.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kg:Has_Vendor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?vendor.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FILTER(?battery &gt; 4000)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}ORDER BY ASC(?price) LIMIT 5"""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Топ 5 самых дешёвых телефонов с большой батареей:"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result2: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'vendor'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 батареей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'battery'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мАч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"price"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Евро"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88B2F-B96B-4F75-B1A8-DE55BBB60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9" t="28085" r="50000" b="57872"/>
          <a:stretch/>
        </p:blipFill>
        <p:spPr>
          <a:xfrm>
            <a:off x="6595353" y="2650787"/>
            <a:ext cx="5324338" cy="15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53219-FE0A-481F-9FF5-5355A2A3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36B7D-22CF-45CB-838A-E556EF44DEF4}"/>
              </a:ext>
            </a:extLst>
          </p:cNvPr>
          <p:cNvSpPr txBox="1"/>
          <p:nvPr/>
        </p:nvSpPr>
        <p:spPr>
          <a:xfrm>
            <a:off x="838200" y="1690688"/>
            <a:ext cx="5257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result3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gr.query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&lt;http://www.w3.org/1999/02/22-rdf-syntax-ns#&gt;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owl: &lt;http://www.w3.org/2002/07/owl#&gt;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&lt;http://www.w3.org/2000/01/rdf-schema#&gt;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&lt;http://www.w3.org/2001/XMLSchema#&gt;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kg: &lt;http://www.semanticweb.org/nasts/ontologies/2021/4/untitled-ontology-20#&gt;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 $name $year $price $vendor WHERE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kg:Year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?year.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kg:Price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?price.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?name.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kg:Has_Vendor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?vendor.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FILTER(?year = 2013)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}LIMIT 10"""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"\n10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телефонов, вышедших в 2013 году:"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result3: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'vendor'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",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вышедший в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году:\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"price"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Евро"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43D411-203D-4A1F-9B4B-D063DA12B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9" t="40709" r="46223" b="37872"/>
          <a:stretch/>
        </p:blipFill>
        <p:spPr>
          <a:xfrm>
            <a:off x="6293796" y="2316314"/>
            <a:ext cx="5718174" cy="22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53219-FE0A-481F-9FF5-5355A2A3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SPARQL-</a:t>
            </a:r>
            <a:r>
              <a:rPr lang="ru-RU" dirty="0"/>
              <a:t>запросы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1F659-6084-4419-8154-E9715F334DF2}"/>
              </a:ext>
            </a:extLst>
          </p:cNvPr>
          <p:cNvSpPr txBox="1"/>
          <p:nvPr/>
        </p:nvSpPr>
        <p:spPr>
          <a:xfrm>
            <a:off x="838200" y="1606481"/>
            <a:ext cx="49310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result4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gr.query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&lt;http://www.w3.org/1999/02/22-rdf-syntax-ns#&gt;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owl: &lt;http://www.w3.org/2002/07/owl#&gt;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rdfs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&lt;http://www.w3.org/2000/01/rdf-schema#&gt;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xsd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&lt;http://www.w3.org/2001/XMLSchema#&gt;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PREFIX kg: &lt;http://www.semanticweb.org/nasts/ontologies/2021/4/untitled-ontology-20#&gt;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 $name $ram $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cpu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$price $vendor WHERE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kg:RAM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?ram.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kg:Price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?price.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?name.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kg:CPU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cpu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?gadget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kg:Has_Vendor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?vendor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}ORDER BY ASC(?ram/?price) LIMIT 10"""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Топ-10 телефонов по соотношению производительность-качество:"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result4: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'vendor'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"#"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",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стоит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Евро, процессор: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cpu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])+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", </a:t>
            </a:r>
            <a:r>
              <a:rPr lang="ru-RU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ОЗУ: "</a:t>
            </a:r>
            <a:r>
              <a:rPr lang="ru-R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str(row[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"ram"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A44D93-4C72-478E-8FB8-ADAE79DBF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9" t="62695" r="45824" b="16879"/>
          <a:stretch/>
        </p:blipFill>
        <p:spPr>
          <a:xfrm>
            <a:off x="6183549" y="2827779"/>
            <a:ext cx="5681356" cy="2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7D084-C63D-4511-82B7-8053A487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VoId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B8329-2C23-481A-AFDD-0574D38D4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7"/>
          <a:stretch/>
        </p:blipFill>
        <p:spPr>
          <a:xfrm>
            <a:off x="4711700" y="2649368"/>
            <a:ext cx="7476104" cy="4205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C368A2-52AC-4F5A-A041-1E739DC0B003}"/>
              </a:ext>
            </a:extLst>
          </p:cNvPr>
          <p:cNvSpPr txBox="1"/>
          <p:nvPr/>
        </p:nvSpPr>
        <p:spPr>
          <a:xfrm>
            <a:off x="4849890" y="199638"/>
            <a:ext cx="7131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rdflib.void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generateVoID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prefix=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gr.namespaces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((prefix,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rdflib.namespace.DCTERMS.title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Literal(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'Phones knowledge graph'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((prefix,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rdflib.namespace.DCTERMS.publisher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Literal(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'Anastasia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Streltsova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void_gr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_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void_gr.serialize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(destination=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out_void.owl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format=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'xml'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77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34B8-787C-4030-AEB9-7846F1CF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документации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33211D-C4AB-4A2A-82B8-314890B87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8" t="15177" r="31941" b="10714"/>
          <a:stretch/>
        </p:blipFill>
        <p:spPr>
          <a:xfrm>
            <a:off x="5248643" y="1483805"/>
            <a:ext cx="6669362" cy="4070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06478-19C8-47C7-96B7-04EBAC928813}"/>
              </a:ext>
            </a:extLst>
          </p:cNvPr>
          <p:cNvSpPr txBox="1"/>
          <p:nvPr/>
        </p:nvSpPr>
        <p:spPr>
          <a:xfrm>
            <a:off x="586792" y="1487824"/>
            <a:ext cx="44565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pylode.MakeDocco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input_data_file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Telephone.owl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outputformat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"html"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).document()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f=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"documentation.html"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f.write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(html)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166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C24F7-EB61-4C28-A23F-B59601C2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4864DC-C07B-424B-800E-9316910C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23" b="8269"/>
          <a:stretch/>
        </p:blipFill>
        <p:spPr>
          <a:xfrm>
            <a:off x="1031641" y="1485157"/>
            <a:ext cx="9484739" cy="49059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87D80-A331-4E04-97AB-14B10331C8BA}"/>
              </a:ext>
            </a:extLst>
          </p:cNvPr>
          <p:cNvSpPr txBox="1"/>
          <p:nvPr/>
        </p:nvSpPr>
        <p:spPr>
          <a:xfrm>
            <a:off x="5661498" y="843240"/>
            <a:ext cx="494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телефона </a:t>
            </a:r>
            <a:r>
              <a:rPr lang="en-US" dirty="0"/>
              <a:t>BQ </a:t>
            </a:r>
            <a:r>
              <a:rPr lang="ru-RU" dirty="0"/>
              <a:t>добавлены циклы и телефоны</a:t>
            </a:r>
          </a:p>
        </p:txBody>
      </p:sp>
    </p:spTree>
    <p:extLst>
      <p:ext uri="{BB962C8B-B14F-4D97-AF65-F5344CB8AC3E}">
        <p14:creationId xmlns:p14="http://schemas.microsoft.com/office/powerpoint/2010/main" val="166834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165A2-CCA1-49E8-A3A0-2796F318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 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E2BF19-C401-4EF4-B25F-BED6CD307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42" t="28912" r="915" b="33978"/>
          <a:stretch/>
        </p:blipFill>
        <p:spPr>
          <a:xfrm>
            <a:off x="838200" y="1690688"/>
            <a:ext cx="10740574" cy="2861857"/>
          </a:xfrm>
        </p:spPr>
      </p:pic>
    </p:spTree>
    <p:extLst>
      <p:ext uri="{BB962C8B-B14F-4D97-AF65-F5344CB8AC3E}">
        <p14:creationId xmlns:p14="http://schemas.microsoft.com/office/powerpoint/2010/main" val="333709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D2565-495E-4EAF-A7C7-E6EE376C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/>
              <a:t>Возникшие трудности</a:t>
            </a:r>
          </a:p>
        </p:txBody>
      </p:sp>
      <p:pic>
        <p:nvPicPr>
          <p:cNvPr id="14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519FCE9A-4EEC-488F-ADFB-F92D7A471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B84D50B-04C5-46F1-871B-0A251DBA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ru-RU" sz="2000"/>
              <a:t>Сбор данных</a:t>
            </a:r>
          </a:p>
          <a:p>
            <a:r>
              <a:rPr lang="ru-RU" sz="2000"/>
              <a:t>Обработка данных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783A0-3F35-412E-A1EE-3C875840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ru-RU" sz="4800">
                <a:solidFill>
                  <a:schemeClr val="bg1"/>
                </a:solidFill>
              </a:rPr>
              <a:t>Введение и актуальность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C151C-CAA8-4A1A-B455-ED8CCE78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Рынок в целом: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bg1"/>
                </a:solidFill>
                <a:effectLst/>
                <a:latin typeface="inherit"/>
              </a:rPr>
              <a:t>365.6 млн проданных смартфонов за третий квартал 2020 года;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>
                <a:solidFill>
                  <a:schemeClr val="bg1"/>
                </a:solidFill>
                <a:latin typeface="inherit"/>
              </a:rPr>
              <a:t>Большой </a:t>
            </a:r>
            <a:r>
              <a:rPr lang="ru-RU" sz="1400" dirty="0">
                <a:solidFill>
                  <a:schemeClr val="bg1"/>
                </a:solidFill>
                <a:latin typeface="inherit"/>
              </a:rPr>
              <a:t>спрос на мобильные гаджеты и </a:t>
            </a:r>
            <a:r>
              <a:rPr lang="ru-RU" sz="1400" dirty="0" err="1">
                <a:solidFill>
                  <a:schemeClr val="bg1"/>
                </a:solidFill>
                <a:latin typeface="inherit"/>
              </a:rPr>
              <a:t>аксе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c</a:t>
            </a:r>
            <a:r>
              <a:rPr lang="ru-RU" sz="1400" dirty="0" err="1">
                <a:solidFill>
                  <a:schemeClr val="bg1"/>
                </a:solidFill>
                <a:latin typeface="inherit"/>
              </a:rPr>
              <a:t>уары</a:t>
            </a:r>
            <a:r>
              <a:rPr lang="ru-RU" sz="1400" dirty="0">
                <a:solidFill>
                  <a:schemeClr val="bg1"/>
                </a:solidFill>
                <a:latin typeface="inherit"/>
              </a:rPr>
              <a:t> к ним</a:t>
            </a:r>
            <a:r>
              <a:rPr lang="en-US" sz="1400" dirty="0">
                <a:solidFill>
                  <a:schemeClr val="bg1"/>
                </a:solidFill>
                <a:latin typeface="inherit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bg1"/>
                </a:solidFill>
                <a:effectLst/>
                <a:latin typeface="inherit"/>
              </a:rPr>
              <a:t>Компании выпускают новые и качественные гаджеты, которые пользуются большим спросом у пользователей и приносят компаниям значимый доход.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Data Insight составил прогноз развития рынка онлайн-торговли | Новости рынка  SEO">
            <a:extLst>
              <a:ext uri="{FF2B5EF4-FFF2-40B4-BE49-F238E27FC236}">
                <a16:creationId xmlns:a16="http://schemas.microsoft.com/office/drawing/2014/main" id="{193EECFF-735B-4CA1-BB09-2EBFEA6B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856" y="2008088"/>
            <a:ext cx="5051320" cy="284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 Insight составил прогноз развития рынка онлайн-торговли | Новости рынка  SEO">
            <a:extLst>
              <a:ext uri="{FF2B5EF4-FFF2-40B4-BE49-F238E27FC236}">
                <a16:creationId xmlns:a16="http://schemas.microsoft.com/office/drawing/2014/main" id="{6A0D26C9-101F-4EF1-908A-E1731CAC4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1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1A2B3-0409-4C02-B952-F61BB00B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ru-RU" sz="3000">
                <a:solidFill>
                  <a:schemeClr val="bg1"/>
                </a:solidFill>
              </a:rPr>
              <a:t>Чем база знаний может быть полезна пользователю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5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57D1B-7392-4D98-8E70-21054367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ru-RU" sz="1700">
                <a:solidFill>
                  <a:schemeClr val="bg1"/>
                </a:solidFill>
              </a:rPr>
              <a:t>Пользователь сможет быстро и удобно по заданным характеристикам подобрать себе новый гаджет</a:t>
            </a:r>
            <a:r>
              <a:rPr lang="en-US" sz="1700">
                <a:solidFill>
                  <a:schemeClr val="bg1"/>
                </a:solidFill>
              </a:rPr>
              <a:t>;</a:t>
            </a:r>
          </a:p>
          <a:p>
            <a:r>
              <a:rPr lang="ru-RU" sz="1700">
                <a:solidFill>
                  <a:schemeClr val="bg1"/>
                </a:solidFill>
              </a:rPr>
              <a:t>Пользователь будет получать уведомления о новинках компании, которой он интересовался</a:t>
            </a:r>
            <a:r>
              <a:rPr lang="en-US" sz="1700">
                <a:solidFill>
                  <a:schemeClr val="bg1"/>
                </a:solidFill>
              </a:rPr>
              <a:t>;</a:t>
            </a:r>
            <a:endParaRPr lang="ru-RU" sz="1700">
              <a:solidFill>
                <a:schemeClr val="bg1"/>
              </a:solidFill>
            </a:endParaRPr>
          </a:p>
          <a:p>
            <a:r>
              <a:rPr lang="ru-RU" sz="1700">
                <a:solidFill>
                  <a:schemeClr val="bg1"/>
                </a:solidFill>
              </a:rPr>
              <a:t>Сравнительный анализ нескольких моделей смартфонов.</a:t>
            </a:r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700">
              <a:solidFill>
                <a:schemeClr val="bg1"/>
              </a:solidFill>
            </a:endParaRPr>
          </a:p>
        </p:txBody>
      </p:sp>
      <p:pic>
        <p:nvPicPr>
          <p:cNvPr id="2050" name="Picture 2" descr="Самые продаваемые бренды смартфонов">
            <a:extLst>
              <a:ext uri="{FF2B5EF4-FFF2-40B4-BE49-F238E27FC236}">
                <a16:creationId xmlns:a16="http://schemas.microsoft.com/office/drawing/2014/main" id="{08A40F76-2A8B-4DD2-961F-B7A9773B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429432"/>
            <a:ext cx="6642532" cy="34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F4E47-9E3A-4DBE-805D-133A4A8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2900">
                <a:solidFill>
                  <a:schemeClr val="bg1"/>
                </a:solidFill>
              </a:rPr>
              <a:t>Чем база знаний может быть полезна разработчику?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BDF9E-0168-42B5-8552-2A45F9A7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Получение полной информации о покупателе и его потребностях</a:t>
            </a:r>
            <a:r>
              <a:rPr lang="en-US" sz="2000">
                <a:solidFill>
                  <a:schemeClr val="bg1"/>
                </a:solidFill>
              </a:rPr>
              <a:t>;</a:t>
            </a:r>
          </a:p>
          <a:p>
            <a:r>
              <a:rPr lang="ru-RU" sz="2000">
                <a:solidFill>
                  <a:schemeClr val="bg1"/>
                </a:solidFill>
              </a:rPr>
              <a:t>Анализ рынка телефонной продукции</a:t>
            </a:r>
            <a:r>
              <a:rPr lang="en-US" sz="2000">
                <a:solidFill>
                  <a:schemeClr val="bg1"/>
                </a:solidFill>
              </a:rPr>
              <a:t>;</a:t>
            </a:r>
          </a:p>
          <a:p>
            <a:r>
              <a:rPr lang="ru-RU" sz="2000">
                <a:solidFill>
                  <a:schemeClr val="bg1"/>
                </a:solidFill>
              </a:rPr>
              <a:t>Анализ продаж телефонной продукции</a:t>
            </a:r>
            <a:r>
              <a:rPr lang="en-US" sz="2000">
                <a:solidFill>
                  <a:schemeClr val="bg1"/>
                </a:solidFill>
              </a:rPr>
              <a:t>;</a:t>
            </a:r>
          </a:p>
          <a:p>
            <a:r>
              <a:rPr lang="ru-RU" sz="2000">
                <a:solidFill>
                  <a:schemeClr val="bg1"/>
                </a:solidFill>
              </a:rPr>
              <a:t>Анализ характеристик продуктов конкурентов.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Презентация флагманов Huawei Mate 40">
            <a:extLst>
              <a:ext uri="{FF2B5EF4-FFF2-40B4-BE49-F238E27FC236}">
                <a16:creationId xmlns:a16="http://schemas.microsoft.com/office/drawing/2014/main" id="{BEEF94D2-460D-4F50-93D8-EAF45075F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6" r="26386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7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43AB2-AF05-43CB-A660-7EB006B3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1276A-DFAC-41AD-AE79-1E567D9A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ru-RU" sz="1700"/>
              <a:t>Тема онлайн-покупок и онлайн-продаж является актуальной и востребованной в современном мире как для покупателей так для продавцов товаров</a:t>
            </a:r>
            <a:r>
              <a:rPr lang="en-US" sz="1700"/>
              <a:t>;</a:t>
            </a:r>
          </a:p>
          <a:p>
            <a:r>
              <a:rPr lang="en-US" sz="1700"/>
              <a:t>C </a:t>
            </a:r>
            <a:r>
              <a:rPr lang="ru-RU" sz="1700"/>
              <a:t>помощью базы знаний подбор гаджета будет осуществляться быстрее и база знаний позволит оценить репутацию производителя и количество довольных и недовольных пользователей.</a:t>
            </a:r>
          </a:p>
          <a:p>
            <a:r>
              <a:rPr lang="ru-RU" sz="1700"/>
              <a:t>С помощью базы знаний разработчики смогут оценить желания и потребности пользователя и, следовательно, будут делать свои продукты более качественными, что позволит увеличить объем продаж гаджетов.</a:t>
            </a:r>
          </a:p>
          <a:p>
            <a:endParaRPr lang="en-US" sz="1700"/>
          </a:p>
          <a:p>
            <a:endParaRPr lang="ru-RU" sz="1700"/>
          </a:p>
        </p:txBody>
      </p:sp>
      <p:pic>
        <p:nvPicPr>
          <p:cNvPr id="4098" name="Picture 2" descr="Модели лидеры продаж смартфонов за первую половину 2020">
            <a:extLst>
              <a:ext uri="{FF2B5EF4-FFF2-40B4-BE49-F238E27FC236}">
                <a16:creationId xmlns:a16="http://schemas.microsoft.com/office/drawing/2014/main" id="{38C26946-94FC-421B-B319-06B8D05B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3024432"/>
            <a:ext cx="4935970" cy="231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4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D5908A36-18C8-4855-B08E-A4D84D814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7" r="446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3DF97-EE65-408A-A7C8-7D183E0E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/>
              <a:t>Подбор источников данных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50684-99AC-41B6-A856-2E8C2E21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Api</a:t>
            </a:r>
            <a:r>
              <a:rPr lang="en-US" sz="1700" dirty="0"/>
              <a:t> GSM Arena</a:t>
            </a:r>
          </a:p>
        </p:txBody>
      </p:sp>
    </p:spTree>
    <p:extLst>
      <p:ext uri="{BB962C8B-B14F-4D97-AF65-F5344CB8AC3E}">
        <p14:creationId xmlns:p14="http://schemas.microsoft.com/office/powerpoint/2010/main" val="39422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5DF96-6D54-4641-8466-F24AAD5E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Классы и свойства в Protege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96B8F-8D40-4189-B7B5-E101AA85E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60" b="5762"/>
          <a:stretch/>
        </p:blipFill>
        <p:spPr>
          <a:xfrm>
            <a:off x="6254851" y="69018"/>
            <a:ext cx="4724288" cy="65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7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39527-1FF7-4C71-A549-1D57344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sz="3700" dirty="0">
                <a:solidFill>
                  <a:schemeClr val="bg1"/>
                </a:solidFill>
              </a:rPr>
              <a:t>Компетентностные вопросы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5361-2584-463C-9467-21EA32D0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Топ 5 самых популярных телефонов среди пользователей с хорошей камерой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ru-RU" sz="2200" dirty="0">
                <a:solidFill>
                  <a:schemeClr val="bg1"/>
                </a:solidFill>
              </a:rPr>
              <a:t>Топ 5 самых популярных телефонов с большой батареей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ru-RU" sz="2200" dirty="0">
                <a:solidFill>
                  <a:schemeClr val="bg1"/>
                </a:solidFill>
              </a:rPr>
              <a:t>Список телефонов вышедших в </a:t>
            </a:r>
            <a:r>
              <a:rPr lang="en-US" sz="2200" dirty="0">
                <a:solidFill>
                  <a:schemeClr val="bg1"/>
                </a:solidFill>
              </a:rPr>
              <a:t>N </a:t>
            </a:r>
            <a:r>
              <a:rPr lang="ru-RU" sz="2200" dirty="0">
                <a:solidFill>
                  <a:schemeClr val="bg1"/>
                </a:solidFill>
              </a:rPr>
              <a:t>году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r>
              <a:rPr lang="ru-RU" sz="2200" dirty="0">
                <a:solidFill>
                  <a:schemeClr val="bg1"/>
                </a:solidFill>
              </a:rPr>
              <a:t>Топ 10 телефонов по соотношению производительность</a:t>
            </a:r>
            <a:r>
              <a:rPr lang="en-US" sz="2200" dirty="0">
                <a:solidFill>
                  <a:schemeClr val="bg1"/>
                </a:solidFill>
              </a:rPr>
              <a:t>/</a:t>
            </a:r>
            <a:r>
              <a:rPr lang="ru-RU" sz="2200" dirty="0">
                <a:solidFill>
                  <a:schemeClr val="bg1"/>
                </a:solidFill>
              </a:rPr>
              <a:t>качество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endParaRPr lang="ru-RU" sz="22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0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87CB-F482-42B6-BB74-204C5675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Визуализация данных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425CC8-932C-4FB6-8BBC-8AF869D82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80" y="1622066"/>
            <a:ext cx="10515600" cy="4053338"/>
          </a:xfrm>
        </p:spPr>
      </p:pic>
    </p:spTree>
    <p:extLst>
      <p:ext uri="{BB962C8B-B14F-4D97-AF65-F5344CB8AC3E}">
        <p14:creationId xmlns:p14="http://schemas.microsoft.com/office/powerpoint/2010/main" val="1694757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1273</Words>
  <Application>Microsoft Office PowerPoint</Application>
  <PresentationFormat>Широкоэкранный</PresentationFormat>
  <Paragraphs>121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inherit</vt:lpstr>
      <vt:lpstr>Open Sans</vt:lpstr>
      <vt:lpstr>Тема Office</vt:lpstr>
      <vt:lpstr>Выбор телефона в интернет-магазине</vt:lpstr>
      <vt:lpstr>Введение и актуальность</vt:lpstr>
      <vt:lpstr>Чем база знаний может быть полезна пользователю</vt:lpstr>
      <vt:lpstr>Чем база знаний может быть полезна разработчику?</vt:lpstr>
      <vt:lpstr>Выводы</vt:lpstr>
      <vt:lpstr>Подбор источников данных</vt:lpstr>
      <vt:lpstr>Классы и свойства в Protege</vt:lpstr>
      <vt:lpstr>Компетентностные вопросы </vt:lpstr>
      <vt:lpstr>Визуализация данных</vt:lpstr>
      <vt:lpstr>Визуализация данных</vt:lpstr>
      <vt:lpstr>SPARQL-запросы</vt:lpstr>
      <vt:lpstr>SPARQL-запросы</vt:lpstr>
      <vt:lpstr>SPARQL-запросы</vt:lpstr>
      <vt:lpstr>SPARQL-запросы</vt:lpstr>
      <vt:lpstr>VoId</vt:lpstr>
      <vt:lpstr>Создание документации</vt:lpstr>
      <vt:lpstr>Reasoner</vt:lpstr>
      <vt:lpstr>Reasoner python</vt:lpstr>
      <vt:lpstr>Возникшие трудности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телефона в интернет-магазине</dc:title>
  <dc:creator>1 1</dc:creator>
  <cp:lastModifiedBy>1 1</cp:lastModifiedBy>
  <cp:revision>9</cp:revision>
  <dcterms:created xsi:type="dcterms:W3CDTF">2021-04-27T15:30:57Z</dcterms:created>
  <dcterms:modified xsi:type="dcterms:W3CDTF">2021-05-24T09:48:11Z</dcterms:modified>
</cp:coreProperties>
</file>