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8" r:id="rId17"/>
    <p:sldId id="279" r:id="rId18"/>
    <p:sldId id="276" r:id="rId19"/>
    <p:sldId id="277" r:id="rId20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9"/>
        <p:sld r:id="rId2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B75F-D198-421E-A797-58021C712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C1550-5A8C-49EB-9B2F-8C49313D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A6AE-1953-433C-AE5C-1F321048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C342-EDE9-47D1-ACA2-010501B1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2E30-5A9C-407D-93C7-F1F73D02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94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D5C3-09DB-439E-86EA-12963FE3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82608-BE6C-4D80-A09D-F1A444F0A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1EC0-F070-49B4-BAF3-461A406D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0892C-23A9-4CC2-BC7E-E9A7E7F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39B5A-E6AF-4B4B-B882-A7EEF87D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9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61FC7-E615-47D4-95A7-BC8A133E9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3C575-7E9E-47F3-BD5B-D3D5B0696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05FB0-CD14-4EE5-8F17-48188723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EB63-136E-4DC0-A429-7916761D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B4918-603D-4F56-BD40-AC2C073F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9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D9A7-FFED-4ACE-BB78-B08C99B1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775B-C788-4BF4-A1BF-8A5D2688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C9ACE-1303-4F4F-95CF-AEC4E988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D73A-9382-4C17-9846-3C6DF00B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1459-881D-4B5C-AB53-72FE9AF8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C957-DDD3-41CB-BAB8-6CB37C08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9F1C-6C0C-4BF6-B1A7-C7CCC4DB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9A07-FD8C-4FF9-8436-44D3C102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D152-7CCC-4052-A214-860ED9AF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304A-01D1-4FFD-9308-261EC7B0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1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B808-C165-4FF5-9979-608C93F0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D300-7AEB-4D5A-BC8C-7D88B3E71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84AF8-3126-4243-A7DA-00CD778B2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0B8FC-B01F-48D3-8F80-C7B964CA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5BCF8-A53C-4C77-B3A2-A9DF24C6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7C31-74DF-430F-ADEA-E35234DA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6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D010-D00E-4EE4-8E59-69E398F1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229B5-C625-439A-ABFE-6F634CDD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C2BC3-9884-48DB-9E41-CE8FBF2B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09FEF-7354-48D5-8FA0-61251EDB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8BA3D-05D6-47C8-9BCB-102ED9EF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0BF96-D45F-4507-BB7C-475EDE77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F8CDB-37CD-4A9A-83EB-3CC2489E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6C060-E28F-482E-8C68-197DE676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3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8FB-130B-42DC-A5EB-51D5FDFF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1702B-498D-4D67-82F6-2A57686D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DAEED-00A4-4A97-BFEF-B774F42B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3B21E-C790-4CD1-A608-E901AC81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B3598-EA8B-40F3-AB6C-94685E81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D2955-45ED-42F4-A75A-05797E21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8C8C2-F221-4172-B405-12B20113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7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F690-8510-444A-AF6A-FF9F0C45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41D1-477A-49D6-AEB8-2DEEB5FA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CCA01-8068-4132-9373-0E9CEA16C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C8A67-1884-49EB-B41A-38EA845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A68B7-60BD-4EDB-B66F-33B5A864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7E1C-B731-402C-996F-CED264D2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7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4109-9A9F-474A-8CC1-B4CDB347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70B24-BBF1-4212-9DE6-38B959B7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F6E1C-CE9C-45D1-9371-7923474F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A30E-7931-4B5D-8B93-3F4BFF60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5BA54-2E7F-489A-90F0-214476F7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DCE1-245F-468D-A8EB-910EFB90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7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9E511-48D4-43C8-9FF8-6C9D3DC2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43916-F63D-4ABF-BBFC-B5F08EA0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7A24-700F-454E-B092-7F1E7880D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F33C-E3CD-49D4-9588-D85C33CE816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C7A7-F8E2-4F61-A23B-C73DD904A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37233-A66B-43C7-9E4F-2CAC6965D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529A-59FC-46BE-AE47-0FDC3D022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9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6C37-AF36-41FE-BD86-EF09696FE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58C59-4CB4-484C-BEA2-22A2DCA9D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F1E795-D093-4B58-B31D-206E90506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26" y="0"/>
            <a:ext cx="9551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9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E2CAB-91FD-4BDB-A290-31711A08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7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214DA5-F051-4CEC-BAF4-5099501F5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5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C95FB00-FCE1-437F-9961-BFBB4EFC1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8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CA5FAC1-FE28-452C-ABBB-DCD081D24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BFC65F-8103-4B47-B6AE-777A23C86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4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BA1B826-24DC-4DB1-99AE-978EBF956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68" y="0"/>
            <a:ext cx="7056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1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317782-64D0-4C3D-9B61-BD5B9D9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68" y="0"/>
            <a:ext cx="7056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1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9564EE-0451-41B4-AC7D-F1A64412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18" y="0"/>
            <a:ext cx="8265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4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65A53159-BE32-46DC-A16D-FD61F31FD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80" y="0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4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C9F379C-ADBC-4675-B5AA-0B6B05583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52" y="0"/>
            <a:ext cx="7639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A32CB4-A582-4729-B9F2-6FFFCE5C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29" y="0"/>
            <a:ext cx="10101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9C5D823-408F-4F88-B277-AD0ECB04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4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5D04214-05FA-4A8A-8AE0-84AF16D28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1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9A22D6-D7F7-4615-9123-254BC547A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9" y="0"/>
            <a:ext cx="9986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E92122-1370-4431-9486-632FB12C1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FDF0F8-F98D-4DB6-B278-FA10AD52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3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FB4BB2-0BE1-4538-B134-FD724AAA0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26A8A-C233-4AE1-ADCE-1971CCB35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4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Shimaa Usama Abd-Elhafeez Abd-Elfatah</dc:creator>
  <cp:lastModifiedBy>Shimaa Usama Abd-Elhafeez Abd-Elfatah</cp:lastModifiedBy>
  <cp:revision>5</cp:revision>
  <dcterms:created xsi:type="dcterms:W3CDTF">2021-01-19T19:45:20Z</dcterms:created>
  <dcterms:modified xsi:type="dcterms:W3CDTF">2021-01-20T11:15:17Z</dcterms:modified>
</cp:coreProperties>
</file>