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Nunito SemiBold" panose="020B0604020202020204" charset="0"/>
      <p:regular r:id="rId15"/>
      <p:bold r:id="rId16"/>
      <p:italic r:id="rId17"/>
      <p:boldItalic r:id="rId18"/>
    </p:embeddedFont>
    <p:embeddedFont>
      <p:font typeface="Nunito ExtraBold" panose="020B0604020202020204" charset="0"/>
      <p:bold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mNxxsqh87No3laFgKuSpmMnH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FE9A6-F3A0-470E-8754-A4DA9CF43033}">
  <a:tblStyle styleId="{70AFE9A6-F3A0-470E-8754-A4DA9CF4303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9006cb6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e9006cb6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e00f67ea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0ee00f67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0ee00f67ea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0ee00f67ea_0_5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e9006cb6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0e9006cb6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e355d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0ae355d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09deb04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09deb04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10ee00f67ea_0_10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" name="Google Shape;70;g10ee00f67ea_0_71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g10ee00f67ea_0_7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00f67ea_0_7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" name="Google Shape;77;g10ee00f67ea_0_7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{70AFE9A6-F3A0-470E-8754-A4DA9CF43033}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Google Shape;81;g10ee00f67ea_0_8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0ee00f67ea_0_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g10ee00f67ea_0_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g10ee00f67ea_0_8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0ee00f67ea_0_9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10ee00f67ea_0_9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g10ee00f67ea_0_9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g10ee00f67ea_0_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0ee00f67ea_0_9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" name="Google Shape;20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{70AFE9A6-F3A0-470E-8754-A4DA9CF43033}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5" name="Google Shape;55;g10ee00f67ea_0_62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0"/>
              <a:t>Project and Course Name</a:t>
            </a:r>
            <a:endParaRPr sz="3000" b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b="0"/>
              <a:t>Date</a:t>
            </a:r>
            <a:endParaRPr sz="16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e9006cb6c_1_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Slide Header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g10e9006cb6c_1_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add any other pointers (if needed)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ee00f67ea_0_55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170" name="Google Shape;170;g10ee00f67ea_0_55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Hypotheses Tested and Results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conclusions,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EDA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update the key results from EDA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200" i="1">
              <a:solidFill>
                <a:srgbClr val="000000"/>
              </a:solidFill>
            </a:endParaRPr>
          </a:p>
        </p:txBody>
      </p:sp>
      <p:sp>
        <p:nvSpPr>
          <p:cNvPr id="132" name="Google Shape;132;g10e9006cb6c_1_7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 action="ppaction://hlinksldjump"/>
              </a:rPr>
              <a:t>Link to Appendix slide on data background check</a:t>
            </a:r>
            <a:endParaRPr sz="1200" b="0" i="1" u="none" strike="noStrike" cap="non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Hypotheses Tested and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2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Visual analysis performed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Hypothesis tested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Test result and inference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</a:t>
            </a:r>
            <a:endParaRPr sz="1200" i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i="1">
                <a:solidFill>
                  <a:srgbClr val="000000"/>
                </a:solidFill>
              </a:rPr>
              <a:t>You can use more than one slide if needed</a:t>
            </a:r>
            <a:endParaRPr sz="1200" i="1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i="1">
                <a:solidFill>
                  <a:srgbClr val="000000"/>
                </a:solidFill>
              </a:rPr>
              <a:t>This template can be followed for all hypotheses tested</a:t>
            </a:r>
            <a:endParaRPr sz="1200" i="1">
              <a:solidFill>
                <a:srgbClr val="000000"/>
              </a:solidFill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042975" y="459642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 action="ppaction://hlinksldjump"/>
              </a:rPr>
              <a:t>Link to Appendix slide on details o</a:t>
            </a:r>
            <a:r>
              <a:rPr lang="en" sz="1200" i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 action="ppaction://hlinksldjump"/>
              </a:rPr>
              <a:t>f the test performed</a:t>
            </a:r>
            <a:endParaRPr sz="1200" b="0" i="1" u="none" strike="noStrike" cap="non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9006cb6c_1_20"/>
          <p:cNvSpPr txBox="1">
            <a:spLocks noGrp="1"/>
          </p:cNvSpPr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ae355dec7_0_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Background and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g10ae355dec7_0_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update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9deb045d_0_1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Hypothesis Testing Details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Google Shape;156;g1209deb045d_0_1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240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Null and alternative hypotheses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Hypothesis Test selected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p-value obtained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Any other </a:t>
            </a:r>
            <a:r>
              <a:rPr lang="en" sz="1400" smtClean="0">
                <a:solidFill>
                  <a:schemeClr val="dk1"/>
                </a:solidFill>
              </a:rPr>
              <a:t>computational/mathematical </a:t>
            </a:r>
            <a:r>
              <a:rPr lang="en" sz="1400">
                <a:solidFill>
                  <a:schemeClr val="dk1"/>
                </a:solidFill>
              </a:rPr>
              <a:t>details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This template can be followed for all hypotheses tested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Nunito SemiBold</vt:lpstr>
      <vt:lpstr>Nunito ExtraBold</vt:lpstr>
      <vt:lpstr>Nunito</vt:lpstr>
      <vt:lpstr>Calibri</vt:lpstr>
      <vt:lpstr>Just Logo</vt:lpstr>
      <vt:lpstr>Just Logo</vt:lpstr>
      <vt:lpstr>Presentation Title</vt:lpstr>
      <vt:lpstr>Contents / Agenda</vt:lpstr>
      <vt:lpstr>Executive Summary </vt:lpstr>
      <vt:lpstr>Business Problem Overview and Solution Approach</vt:lpstr>
      <vt:lpstr>EDA Results</vt:lpstr>
      <vt:lpstr>Hypotheses Tested and Results</vt:lpstr>
      <vt:lpstr>APPENDIX</vt:lpstr>
      <vt:lpstr>Data Background and Contents</vt:lpstr>
      <vt:lpstr>Hypothesis Testing Details</vt:lpstr>
      <vt:lpstr>Slide Header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Arijit Das</cp:lastModifiedBy>
  <cp:revision>1</cp:revision>
  <dcterms:modified xsi:type="dcterms:W3CDTF">2022-03-31T16:45:08Z</dcterms:modified>
</cp:coreProperties>
</file>