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D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107E7-95E2-41CF-9B98-87BF34B01086}" v="27" dt="2023-05-02T10:35:25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118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Хвостова" userId="572ff4bd3d8f9c46" providerId="LiveId" clId="{D09107E7-95E2-41CF-9B98-87BF34B01086}"/>
    <pc:docChg chg="undo custSel addSld modSld">
      <pc:chgData name="Мария Хвостова" userId="572ff4bd3d8f9c46" providerId="LiveId" clId="{D09107E7-95E2-41CF-9B98-87BF34B01086}" dt="2023-05-02T10:35:38.267" v="112" actId="1076"/>
      <pc:docMkLst>
        <pc:docMk/>
      </pc:docMkLst>
      <pc:sldChg chg="addSp delSp modSp mod modTransition">
        <pc:chgData name="Мария Хвостова" userId="572ff4bd3d8f9c46" providerId="LiveId" clId="{D09107E7-95E2-41CF-9B98-87BF34B01086}" dt="2023-05-02T10:29:48.506" v="59" actId="164"/>
        <pc:sldMkLst>
          <pc:docMk/>
          <pc:sldMk cId="2333469917" sldId="256"/>
        </pc:sldMkLst>
        <pc:spChg chg="add mod">
          <ac:chgData name="Мария Хвостова" userId="572ff4bd3d8f9c46" providerId="LiveId" clId="{D09107E7-95E2-41CF-9B98-87BF34B01086}" dt="2023-05-02T10:28:26.177" v="42" actId="164"/>
          <ac:spMkLst>
            <pc:docMk/>
            <pc:sldMk cId="2333469917" sldId="256"/>
            <ac:spMk id="5" creationId="{5F012E51-D485-67BE-EF82-8370A15DBFD9}"/>
          </ac:spMkLst>
        </pc:spChg>
        <pc:spChg chg="mod">
          <ac:chgData name="Мария Хвостова" userId="572ff4bd3d8f9c46" providerId="LiveId" clId="{D09107E7-95E2-41CF-9B98-87BF34B01086}" dt="2023-05-02T10:29:48.506" v="59" actId="164"/>
          <ac:spMkLst>
            <pc:docMk/>
            <pc:sldMk cId="2333469917" sldId="256"/>
            <ac:spMk id="13" creationId="{A4BD1DE5-A874-7203-665F-25835D6BA1C8}"/>
          </ac:spMkLst>
        </pc:spChg>
        <pc:spChg chg="mod">
          <ac:chgData name="Мария Хвостова" userId="572ff4bd3d8f9c46" providerId="LiveId" clId="{D09107E7-95E2-41CF-9B98-87BF34B01086}" dt="2023-05-02T10:28:38.515" v="46" actId="164"/>
          <ac:spMkLst>
            <pc:docMk/>
            <pc:sldMk cId="2333469917" sldId="256"/>
            <ac:spMk id="15" creationId="{9302EE07-D46F-0644-404B-608BE6ABAE7B}"/>
          </ac:spMkLst>
        </pc:spChg>
        <pc:spChg chg="mod">
          <ac:chgData name="Мария Хвостова" userId="572ff4bd3d8f9c46" providerId="LiveId" clId="{D09107E7-95E2-41CF-9B98-87BF34B01086}" dt="2023-05-02T10:28:52.868" v="50" actId="164"/>
          <ac:spMkLst>
            <pc:docMk/>
            <pc:sldMk cId="2333469917" sldId="256"/>
            <ac:spMk id="18" creationId="{AF05DF4A-37C4-42AB-28D3-4DD047D62262}"/>
          </ac:spMkLst>
        </pc:spChg>
        <pc:spChg chg="mod">
          <ac:chgData name="Мария Хвостова" userId="572ff4bd3d8f9c46" providerId="LiveId" clId="{D09107E7-95E2-41CF-9B98-87BF34B01086}" dt="2023-05-02T10:28:57.888" v="51"/>
          <ac:spMkLst>
            <pc:docMk/>
            <pc:sldMk cId="2333469917" sldId="256"/>
            <ac:spMk id="29" creationId="{A9608708-BD16-115F-240F-F9C45A02FBF8}"/>
          </ac:spMkLst>
        </pc:spChg>
        <pc:grpChg chg="add del mod">
          <ac:chgData name="Мария Хвостова" userId="572ff4bd3d8f9c46" providerId="LiveId" clId="{D09107E7-95E2-41CF-9B98-87BF34B01086}" dt="2023-05-02T10:29:37.104" v="57" actId="21"/>
          <ac:grpSpMkLst>
            <pc:docMk/>
            <pc:sldMk cId="2333469917" sldId="256"/>
            <ac:grpSpMk id="6" creationId="{5534FA37-5D3B-B59A-0DB3-AEAB2CC440F2}"/>
          </ac:grpSpMkLst>
        </pc:grpChg>
        <pc:grpChg chg="add mod">
          <ac:chgData name="Мария Хвостова" userId="572ff4bd3d8f9c46" providerId="LiveId" clId="{D09107E7-95E2-41CF-9B98-87BF34B01086}" dt="2023-05-02T10:28:38.515" v="46" actId="164"/>
          <ac:grpSpMkLst>
            <pc:docMk/>
            <pc:sldMk cId="2333469917" sldId="256"/>
            <ac:grpSpMk id="7" creationId="{C556E48A-95D7-57A8-BBB5-CEFFA250BEDF}"/>
          </ac:grpSpMkLst>
        </pc:grpChg>
        <pc:grpChg chg="add mod">
          <ac:chgData name="Мария Хвостова" userId="572ff4bd3d8f9c46" providerId="LiveId" clId="{D09107E7-95E2-41CF-9B98-87BF34B01086}" dt="2023-05-02T10:28:52.868" v="50" actId="164"/>
          <ac:grpSpMkLst>
            <pc:docMk/>
            <pc:sldMk cId="2333469917" sldId="256"/>
            <ac:grpSpMk id="8" creationId="{3E73D35A-6028-E5A9-AFC4-0C3E7ED30F88}"/>
          </ac:grpSpMkLst>
        </pc:grpChg>
        <pc:grpChg chg="add del mod">
          <ac:chgData name="Мария Хвостова" userId="572ff4bd3d8f9c46" providerId="LiveId" clId="{D09107E7-95E2-41CF-9B98-87BF34B01086}" dt="2023-05-02T10:28:59.590" v="52"/>
          <ac:grpSpMkLst>
            <pc:docMk/>
            <pc:sldMk cId="2333469917" sldId="256"/>
            <ac:grpSpMk id="14" creationId="{E9BC358D-2D15-51B7-E4DF-E06B3FDCC534}"/>
          </ac:grpSpMkLst>
        </pc:grpChg>
        <pc:grpChg chg="del mod">
          <ac:chgData name="Мария Хвостова" userId="572ff4bd3d8f9c46" providerId="LiveId" clId="{D09107E7-95E2-41CF-9B98-87BF34B01086}" dt="2023-05-02T10:27:46.316" v="37" actId="21"/>
          <ac:grpSpMkLst>
            <pc:docMk/>
            <pc:sldMk cId="2333469917" sldId="256"/>
            <ac:grpSpMk id="21" creationId="{1BB1AAB2-CFCE-1049-E7EB-D35F6CC556B8}"/>
          </ac:grpSpMkLst>
        </pc:grpChg>
        <pc:grpChg chg="del mod">
          <ac:chgData name="Мария Хвостова" userId="572ff4bd3d8f9c46" providerId="LiveId" clId="{D09107E7-95E2-41CF-9B98-87BF34B01086}" dt="2023-05-02T10:27:39.157" v="33" actId="21"/>
          <ac:grpSpMkLst>
            <pc:docMk/>
            <pc:sldMk cId="2333469917" sldId="256"/>
            <ac:grpSpMk id="24" creationId="{1626C24A-7C8B-DD7D-327F-71C03CEEF284}"/>
          </ac:grpSpMkLst>
        </pc:grpChg>
        <pc:grpChg chg="del mod">
          <ac:chgData name="Мария Хвостова" userId="572ff4bd3d8f9c46" providerId="LiveId" clId="{D09107E7-95E2-41CF-9B98-87BF34B01086}" dt="2023-05-02T10:27:35.920" v="31" actId="21"/>
          <ac:grpSpMkLst>
            <pc:docMk/>
            <pc:sldMk cId="2333469917" sldId="256"/>
            <ac:grpSpMk id="27" creationId="{F8F98CAD-465C-FDC0-7E84-EB50462C4ABB}"/>
          </ac:grpSpMkLst>
        </pc:grpChg>
        <pc:grpChg chg="add mod">
          <ac:chgData name="Мария Хвостова" userId="572ff4bd3d8f9c46" providerId="LiveId" clId="{D09107E7-95E2-41CF-9B98-87BF34B01086}" dt="2023-05-02T10:29:48.506" v="59" actId="164"/>
          <ac:grpSpMkLst>
            <pc:docMk/>
            <pc:sldMk cId="2333469917" sldId="256"/>
            <ac:grpSpMk id="30" creationId="{C83FFB3D-225E-08CF-208F-6B64EC4E3C55}"/>
          </ac:grpSpMkLst>
        </pc:grpChg>
        <pc:picChg chg="add mod">
          <ac:chgData name="Мария Хвостова" userId="572ff4bd3d8f9c46" providerId="LiveId" clId="{D09107E7-95E2-41CF-9B98-87BF34B01086}" dt="2023-05-02T10:28:26.177" v="42" actId="164"/>
          <ac:picMkLst>
            <pc:docMk/>
            <pc:sldMk cId="2333469917" sldId="256"/>
            <ac:picMk id="2" creationId="{CCFD43CD-C707-A400-158D-B95FA0FE20B9}"/>
          </ac:picMkLst>
        </pc:picChg>
        <pc:picChg chg="mod">
          <ac:chgData name="Мария Хвостова" userId="572ff4bd3d8f9c46" providerId="LiveId" clId="{D09107E7-95E2-41CF-9B98-87BF34B01086}" dt="2023-05-02T10:29:48.506" v="59" actId="164"/>
          <ac:picMkLst>
            <pc:docMk/>
            <pc:sldMk cId="2333469917" sldId="256"/>
            <ac:picMk id="9" creationId="{202FD66E-D62D-2127-A416-D4511BD83669}"/>
          </ac:picMkLst>
        </pc:picChg>
        <pc:picChg chg="mod">
          <ac:chgData name="Мария Хвостова" userId="572ff4bd3d8f9c46" providerId="LiveId" clId="{D09107E7-95E2-41CF-9B98-87BF34B01086}" dt="2023-05-02T10:28:38.515" v="46" actId="164"/>
          <ac:picMkLst>
            <pc:docMk/>
            <pc:sldMk cId="2333469917" sldId="256"/>
            <ac:picMk id="10" creationId="{F93D4CEE-33ED-11E2-DE04-AA3F816D1F26}"/>
          </ac:picMkLst>
        </pc:picChg>
        <pc:picChg chg="mod">
          <ac:chgData name="Мария Хвостова" userId="572ff4bd3d8f9c46" providerId="LiveId" clId="{D09107E7-95E2-41CF-9B98-87BF34B01086}" dt="2023-05-02T10:28:52.868" v="50" actId="164"/>
          <ac:picMkLst>
            <pc:docMk/>
            <pc:sldMk cId="2333469917" sldId="256"/>
            <ac:picMk id="12" creationId="{A86AA570-CA69-E368-123C-9D5CDFF23329}"/>
          </ac:picMkLst>
        </pc:picChg>
        <pc:picChg chg="mod">
          <ac:chgData name="Мария Хвостова" userId="572ff4bd3d8f9c46" providerId="LiveId" clId="{D09107E7-95E2-41CF-9B98-87BF34B01086}" dt="2023-05-02T10:28:57.888" v="51"/>
          <ac:picMkLst>
            <pc:docMk/>
            <pc:sldMk cId="2333469917" sldId="256"/>
            <ac:picMk id="17" creationId="{805DDFCC-4373-6FF7-5942-4648B3F12659}"/>
          </ac:picMkLst>
        </pc:picChg>
      </pc:sldChg>
      <pc:sldChg chg="addSp delSp modSp mod modTransition setBg">
        <pc:chgData name="Мария Хвостова" userId="572ff4bd3d8f9c46" providerId="LiveId" clId="{D09107E7-95E2-41CF-9B98-87BF34B01086}" dt="2023-05-02T10:31:49.911" v="78"/>
        <pc:sldMkLst>
          <pc:docMk/>
          <pc:sldMk cId="3742748835" sldId="257"/>
        </pc:sldMkLst>
        <pc:spChg chg="mod">
          <ac:chgData name="Мария Хвостова" userId="572ff4bd3d8f9c46" providerId="LiveId" clId="{D09107E7-95E2-41CF-9B98-87BF34B01086}" dt="2023-05-02T10:24:53.032" v="2"/>
          <ac:spMkLst>
            <pc:docMk/>
            <pc:sldMk cId="3742748835" sldId="257"/>
            <ac:spMk id="5" creationId="{A69EEBA7-DA91-838B-AF7B-5E540C9AED0F}"/>
          </ac:spMkLst>
        </pc:spChg>
        <pc:spChg chg="mod">
          <ac:chgData name="Мария Хвостова" userId="572ff4bd3d8f9c46" providerId="LiveId" clId="{D09107E7-95E2-41CF-9B98-87BF34B01086}" dt="2023-05-02T10:25:21.442" v="4"/>
          <ac:spMkLst>
            <pc:docMk/>
            <pc:sldMk cId="3742748835" sldId="257"/>
            <ac:spMk id="8" creationId="{CC052193-E5F1-02DA-03B9-5E93A0E7A386}"/>
          </ac:spMkLst>
        </pc:spChg>
        <pc:spChg chg="mod">
          <ac:chgData name="Мария Хвостова" userId="572ff4bd3d8f9c46" providerId="LiveId" clId="{D09107E7-95E2-41CF-9B98-87BF34B01086}" dt="2023-05-02T10:25:40.585" v="6"/>
          <ac:spMkLst>
            <pc:docMk/>
            <pc:sldMk cId="3742748835" sldId="257"/>
            <ac:spMk id="11" creationId="{0D34A926-519B-62D7-AA57-DAD1DC239205}"/>
          </ac:spMkLst>
        </pc:spChg>
        <pc:spChg chg="mod">
          <ac:chgData name="Мария Хвостова" userId="572ff4bd3d8f9c46" providerId="LiveId" clId="{D09107E7-95E2-41CF-9B98-87BF34B01086}" dt="2023-05-02T10:26:26.804" v="18" actId="1076"/>
          <ac:spMkLst>
            <pc:docMk/>
            <pc:sldMk cId="3742748835" sldId="257"/>
            <ac:spMk id="14" creationId="{55197E0B-D72A-711A-C177-54126B7307AA}"/>
          </ac:spMkLst>
        </pc:spChg>
        <pc:spChg chg="mod">
          <ac:chgData name="Мария Хвостова" userId="572ff4bd3d8f9c46" providerId="LiveId" clId="{D09107E7-95E2-41CF-9B98-87BF34B01086}" dt="2023-05-02T10:28:29.200" v="43"/>
          <ac:spMkLst>
            <pc:docMk/>
            <pc:sldMk cId="3742748835" sldId="257"/>
            <ac:spMk id="17" creationId="{799CEDF9-B960-9198-362E-70193228E810}"/>
          </ac:spMkLst>
        </pc:spChg>
        <pc:spChg chg="mod">
          <ac:chgData name="Мария Хвостова" userId="572ff4bd3d8f9c46" providerId="LiveId" clId="{D09107E7-95E2-41CF-9B98-87BF34B01086}" dt="2023-05-02T10:28:41.812" v="47"/>
          <ac:spMkLst>
            <pc:docMk/>
            <pc:sldMk cId="3742748835" sldId="257"/>
            <ac:spMk id="20" creationId="{E0CAE39E-738C-9482-C2B2-2165165F328C}"/>
          </ac:spMkLst>
        </pc:spChg>
        <pc:spChg chg="mod">
          <ac:chgData name="Мария Хвостова" userId="572ff4bd3d8f9c46" providerId="LiveId" clId="{D09107E7-95E2-41CF-9B98-87BF34B01086}" dt="2023-05-02T10:29:01.556" v="53"/>
          <ac:spMkLst>
            <pc:docMk/>
            <pc:sldMk cId="3742748835" sldId="257"/>
            <ac:spMk id="23" creationId="{7068084D-7474-46B6-A009-19274C0EED86}"/>
          </ac:spMkLst>
        </pc:spChg>
        <pc:spChg chg="mod">
          <ac:chgData name="Мария Хвостова" userId="572ff4bd3d8f9c46" providerId="LiveId" clId="{D09107E7-95E2-41CF-9B98-87BF34B01086}" dt="2023-05-02T10:29:53.041" v="60"/>
          <ac:spMkLst>
            <pc:docMk/>
            <pc:sldMk cId="3742748835" sldId="257"/>
            <ac:spMk id="26" creationId="{9D6C28B7-883F-F3AD-F21C-447E3D06F5DA}"/>
          </ac:spMkLst>
        </pc:spChg>
        <pc:grpChg chg="add del mod">
          <ac:chgData name="Мария Хвостова" userId="572ff4bd3d8f9c46" providerId="LiveId" clId="{D09107E7-95E2-41CF-9B98-87BF34B01086}" dt="2023-05-02T10:28:16.129" v="38" actId="21"/>
          <ac:grpSpMkLst>
            <pc:docMk/>
            <pc:sldMk cId="3742748835" sldId="257"/>
            <ac:grpSpMk id="3" creationId="{43DB7727-9B60-6070-6D31-974164A012C9}"/>
          </ac:grpSpMkLst>
        </pc:grpChg>
        <pc:grpChg chg="add del mod">
          <ac:chgData name="Мария Хвостова" userId="572ff4bd3d8f9c46" providerId="LiveId" clId="{D09107E7-95E2-41CF-9B98-87BF34B01086}" dt="2023-05-02T10:28:16.129" v="38" actId="21"/>
          <ac:grpSpMkLst>
            <pc:docMk/>
            <pc:sldMk cId="3742748835" sldId="257"/>
            <ac:grpSpMk id="6" creationId="{265C2A7E-CC6B-B3B9-9CA9-0CE47BCE6700}"/>
          </ac:grpSpMkLst>
        </pc:grpChg>
        <pc:grpChg chg="add mod">
          <ac:chgData name="Мария Хвостова" userId="572ff4bd3d8f9c46" providerId="LiveId" clId="{D09107E7-95E2-41CF-9B98-87BF34B01086}" dt="2023-05-02T10:30:43.271" v="64" actId="26606"/>
          <ac:grpSpMkLst>
            <pc:docMk/>
            <pc:sldMk cId="3742748835" sldId="257"/>
            <ac:grpSpMk id="9" creationId="{A79D949D-3E30-DBBF-2089-12F71FFF04AD}"/>
          </ac:grpSpMkLst>
        </pc:grpChg>
        <pc:grpChg chg="add del mod">
          <ac:chgData name="Мария Хвостова" userId="572ff4bd3d8f9c46" providerId="LiveId" clId="{D09107E7-95E2-41CF-9B98-87BF34B01086}" dt="2023-05-02T10:28:16.129" v="38" actId="21"/>
          <ac:grpSpMkLst>
            <pc:docMk/>
            <pc:sldMk cId="3742748835" sldId="257"/>
            <ac:grpSpMk id="12" creationId="{11505F8B-53E3-3C4C-C2A8-A80D7E117F8E}"/>
          </ac:grpSpMkLst>
        </pc:grpChg>
        <pc:grpChg chg="add del mod">
          <ac:chgData name="Мария Хвостова" userId="572ff4bd3d8f9c46" providerId="LiveId" clId="{D09107E7-95E2-41CF-9B98-87BF34B01086}" dt="2023-05-02T10:29:57.093" v="61" actId="21"/>
          <ac:grpSpMkLst>
            <pc:docMk/>
            <pc:sldMk cId="3742748835" sldId="257"/>
            <ac:grpSpMk id="15" creationId="{10FF4894-F95A-10D0-7123-28A6591C90C4}"/>
          </ac:grpSpMkLst>
        </pc:grpChg>
        <pc:grpChg chg="add mod">
          <ac:chgData name="Мария Хвостова" userId="572ff4bd3d8f9c46" providerId="LiveId" clId="{D09107E7-95E2-41CF-9B98-87BF34B01086}" dt="2023-05-02T10:30:43.271" v="64" actId="26606"/>
          <ac:grpSpMkLst>
            <pc:docMk/>
            <pc:sldMk cId="3742748835" sldId="257"/>
            <ac:grpSpMk id="18" creationId="{CFF6B197-3ED2-03E2-DB0B-6820F0E36B69}"/>
          </ac:grpSpMkLst>
        </pc:grpChg>
        <pc:grpChg chg="add mod">
          <ac:chgData name="Мария Хвостова" userId="572ff4bd3d8f9c46" providerId="LiveId" clId="{D09107E7-95E2-41CF-9B98-87BF34B01086}" dt="2023-05-02T10:30:43.271" v="64" actId="26606"/>
          <ac:grpSpMkLst>
            <pc:docMk/>
            <pc:sldMk cId="3742748835" sldId="257"/>
            <ac:grpSpMk id="21" creationId="{49515BB6-5DC3-1A66-614F-9DD61F3EF922}"/>
          </ac:grpSpMkLst>
        </pc:grpChg>
        <pc:grpChg chg="add mod">
          <ac:chgData name="Мария Хвостова" userId="572ff4bd3d8f9c46" providerId="LiveId" clId="{D09107E7-95E2-41CF-9B98-87BF34B01086}" dt="2023-05-02T10:30:43.271" v="64" actId="26606"/>
          <ac:grpSpMkLst>
            <pc:docMk/>
            <pc:sldMk cId="3742748835" sldId="257"/>
            <ac:grpSpMk id="24" creationId="{9FE93E1F-AF9E-2B00-87A5-F1934A98A164}"/>
          </ac:grpSpMkLst>
        </pc:grpChg>
        <pc:picChg chg="mod ord">
          <ac:chgData name="Мария Хвостова" userId="572ff4bd3d8f9c46" providerId="LiveId" clId="{D09107E7-95E2-41CF-9B98-87BF34B01086}" dt="2023-05-02T10:31:45" v="77" actId="26606"/>
          <ac:picMkLst>
            <pc:docMk/>
            <pc:sldMk cId="3742748835" sldId="257"/>
            <ac:picMk id="2" creationId="{45589ACA-FAC1-C2DC-4436-E4FE6505398C}"/>
          </ac:picMkLst>
        </pc:picChg>
        <pc:picChg chg="mod">
          <ac:chgData name="Мария Хвостова" userId="572ff4bd3d8f9c46" providerId="LiveId" clId="{D09107E7-95E2-41CF-9B98-87BF34B01086}" dt="2023-05-02T10:24:53.032" v="2"/>
          <ac:picMkLst>
            <pc:docMk/>
            <pc:sldMk cId="3742748835" sldId="257"/>
            <ac:picMk id="4" creationId="{DEE8E5EC-08EB-6CB2-6963-48E9D9902391}"/>
          </ac:picMkLst>
        </pc:picChg>
        <pc:picChg chg="mod">
          <ac:chgData name="Мария Хвостова" userId="572ff4bd3d8f9c46" providerId="LiveId" clId="{D09107E7-95E2-41CF-9B98-87BF34B01086}" dt="2023-05-02T10:25:21.442" v="4"/>
          <ac:picMkLst>
            <pc:docMk/>
            <pc:sldMk cId="3742748835" sldId="257"/>
            <ac:picMk id="7" creationId="{874CA1FA-1DF7-F93E-427B-122415E982CD}"/>
          </ac:picMkLst>
        </pc:picChg>
        <pc:picChg chg="mod">
          <ac:chgData name="Мария Хвостова" userId="572ff4bd3d8f9c46" providerId="LiveId" clId="{D09107E7-95E2-41CF-9B98-87BF34B01086}" dt="2023-05-02T10:25:40.585" v="6"/>
          <ac:picMkLst>
            <pc:docMk/>
            <pc:sldMk cId="3742748835" sldId="257"/>
            <ac:picMk id="10" creationId="{D84ACFA5-E017-3D8C-108D-9A67F61FF86D}"/>
          </ac:picMkLst>
        </pc:picChg>
        <pc:picChg chg="mod">
          <ac:chgData name="Мария Хвостова" userId="572ff4bd3d8f9c46" providerId="LiveId" clId="{D09107E7-95E2-41CF-9B98-87BF34B01086}" dt="2023-05-02T10:26:28.292" v="19" actId="1076"/>
          <ac:picMkLst>
            <pc:docMk/>
            <pc:sldMk cId="3742748835" sldId="257"/>
            <ac:picMk id="13" creationId="{F6CFD37E-D32B-848D-A22E-7D63D3A12699}"/>
          </ac:picMkLst>
        </pc:picChg>
        <pc:picChg chg="mod">
          <ac:chgData name="Мария Хвостова" userId="572ff4bd3d8f9c46" providerId="LiveId" clId="{D09107E7-95E2-41CF-9B98-87BF34B01086}" dt="2023-05-02T10:28:29.200" v="43"/>
          <ac:picMkLst>
            <pc:docMk/>
            <pc:sldMk cId="3742748835" sldId="257"/>
            <ac:picMk id="16" creationId="{DB508C04-9FA1-2A23-18C8-EDA0DE2E9686}"/>
          </ac:picMkLst>
        </pc:picChg>
        <pc:picChg chg="mod">
          <ac:chgData name="Мария Хвостова" userId="572ff4bd3d8f9c46" providerId="LiveId" clId="{D09107E7-95E2-41CF-9B98-87BF34B01086}" dt="2023-05-02T10:28:41.812" v="47"/>
          <ac:picMkLst>
            <pc:docMk/>
            <pc:sldMk cId="3742748835" sldId="257"/>
            <ac:picMk id="19" creationId="{6CFA94E2-84FD-82D8-5378-116A135E85D6}"/>
          </ac:picMkLst>
        </pc:picChg>
        <pc:picChg chg="mod">
          <ac:chgData name="Мария Хвостова" userId="572ff4bd3d8f9c46" providerId="LiveId" clId="{D09107E7-95E2-41CF-9B98-87BF34B01086}" dt="2023-05-02T10:29:01.556" v="53"/>
          <ac:picMkLst>
            <pc:docMk/>
            <pc:sldMk cId="3742748835" sldId="257"/>
            <ac:picMk id="22" creationId="{0E0812FF-999A-D06A-C7D1-E28E3D2DDE81}"/>
          </ac:picMkLst>
        </pc:picChg>
        <pc:picChg chg="mod">
          <ac:chgData name="Мария Хвостова" userId="572ff4bd3d8f9c46" providerId="LiveId" clId="{D09107E7-95E2-41CF-9B98-87BF34B01086}" dt="2023-05-02T10:29:53.041" v="60"/>
          <ac:picMkLst>
            <pc:docMk/>
            <pc:sldMk cId="3742748835" sldId="257"/>
            <ac:picMk id="25" creationId="{560E8AD7-913D-E53D-7D62-92B3022C4093}"/>
          </ac:picMkLst>
        </pc:picChg>
        <pc:picChg chg="add mod ord">
          <ac:chgData name="Мария Хвостова" userId="572ff4bd3d8f9c46" providerId="LiveId" clId="{D09107E7-95E2-41CF-9B98-87BF34B01086}" dt="2023-05-02T10:31:45" v="77" actId="26606"/>
          <ac:picMkLst>
            <pc:docMk/>
            <pc:sldMk cId="3742748835" sldId="257"/>
            <ac:picMk id="28" creationId="{AF90C06A-E442-F4A5-B04F-5CFDC70059F9}"/>
          </ac:picMkLst>
        </pc:picChg>
        <pc:cxnChg chg="add del">
          <ac:chgData name="Мария Хвостова" userId="572ff4bd3d8f9c46" providerId="LiveId" clId="{D09107E7-95E2-41CF-9B98-87BF34B01086}" dt="2023-05-02T10:31:45" v="77" actId="26606"/>
          <ac:cxnSpMkLst>
            <pc:docMk/>
            <pc:sldMk cId="3742748835" sldId="257"/>
            <ac:cxnSpMk id="33" creationId="{4D56677B-C0B7-4DAC-ACAD-8054FF1B599A}"/>
          </ac:cxnSpMkLst>
        </pc:cxnChg>
      </pc:sldChg>
      <pc:sldChg chg="addSp modSp new mod modTransition">
        <pc:chgData name="Мария Хвостова" userId="572ff4bd3d8f9c46" providerId="LiveId" clId="{D09107E7-95E2-41CF-9B98-87BF34B01086}" dt="2023-05-02T10:35:38.267" v="112" actId="1076"/>
        <pc:sldMkLst>
          <pc:docMk/>
          <pc:sldMk cId="2001615728" sldId="258"/>
        </pc:sldMkLst>
        <pc:spChg chg="mod">
          <ac:chgData name="Мария Хвостова" userId="572ff4bd3d8f9c46" providerId="LiveId" clId="{D09107E7-95E2-41CF-9B98-87BF34B01086}" dt="2023-05-02T10:32:15.648" v="80"/>
          <ac:spMkLst>
            <pc:docMk/>
            <pc:sldMk cId="2001615728" sldId="258"/>
            <ac:spMk id="4" creationId="{A4BDD0C9-E2FF-2A09-39AD-FB6463FA0601}"/>
          </ac:spMkLst>
        </pc:spChg>
        <pc:spChg chg="mod">
          <ac:chgData name="Мария Хвостова" userId="572ff4bd3d8f9c46" providerId="LiveId" clId="{D09107E7-95E2-41CF-9B98-87BF34B01086}" dt="2023-05-02T10:32:23.946" v="82"/>
          <ac:spMkLst>
            <pc:docMk/>
            <pc:sldMk cId="2001615728" sldId="258"/>
            <ac:spMk id="7" creationId="{334B65A4-317B-5FAE-C943-512FE79B07DF}"/>
          </ac:spMkLst>
        </pc:spChg>
        <pc:grpChg chg="add mod">
          <ac:chgData name="Мария Хвостова" userId="572ff4bd3d8f9c46" providerId="LiveId" clId="{D09107E7-95E2-41CF-9B98-87BF34B01086}" dt="2023-05-02T10:32:39.246" v="86" actId="1076"/>
          <ac:grpSpMkLst>
            <pc:docMk/>
            <pc:sldMk cId="2001615728" sldId="258"/>
            <ac:grpSpMk id="2" creationId="{B90E7564-F847-B2EE-8489-3F3BA7F2D051}"/>
          </ac:grpSpMkLst>
        </pc:grpChg>
        <pc:grpChg chg="add mod">
          <ac:chgData name="Мария Хвостова" userId="572ff4bd3d8f9c46" providerId="LiveId" clId="{D09107E7-95E2-41CF-9B98-87BF34B01086}" dt="2023-05-02T10:32:46.765" v="88" actId="1076"/>
          <ac:grpSpMkLst>
            <pc:docMk/>
            <pc:sldMk cId="2001615728" sldId="258"/>
            <ac:grpSpMk id="5" creationId="{E7E7AF8C-CA4E-6EFC-36B7-FAA7A5D433E9}"/>
          </ac:grpSpMkLst>
        </pc:grpChg>
        <pc:picChg chg="mod">
          <ac:chgData name="Мария Хвостова" userId="572ff4bd3d8f9c46" providerId="LiveId" clId="{D09107E7-95E2-41CF-9B98-87BF34B01086}" dt="2023-05-02T10:32:15.648" v="80"/>
          <ac:picMkLst>
            <pc:docMk/>
            <pc:sldMk cId="2001615728" sldId="258"/>
            <ac:picMk id="3" creationId="{61E1F880-019E-0EC3-5666-53AFD3294F37}"/>
          </ac:picMkLst>
        </pc:picChg>
        <pc:picChg chg="mod">
          <ac:chgData name="Мария Хвостова" userId="572ff4bd3d8f9c46" providerId="LiveId" clId="{D09107E7-95E2-41CF-9B98-87BF34B01086}" dt="2023-05-02T10:32:23.946" v="82"/>
          <ac:picMkLst>
            <pc:docMk/>
            <pc:sldMk cId="2001615728" sldId="258"/>
            <ac:picMk id="6" creationId="{C3770932-A702-6506-03B8-C70D846F00A9}"/>
          </ac:picMkLst>
        </pc:picChg>
        <pc:picChg chg="add mod">
          <ac:chgData name="Мария Хвостова" userId="572ff4bd3d8f9c46" providerId="LiveId" clId="{D09107E7-95E2-41CF-9B98-87BF34B01086}" dt="2023-05-02T10:34:20.400" v="100" actId="1076"/>
          <ac:picMkLst>
            <pc:docMk/>
            <pc:sldMk cId="2001615728" sldId="258"/>
            <ac:picMk id="9" creationId="{84922A13-6707-89F6-69D2-CB1E62BCAA59}"/>
          </ac:picMkLst>
        </pc:picChg>
        <pc:picChg chg="add mod">
          <ac:chgData name="Мария Хвостова" userId="572ff4bd3d8f9c46" providerId="LiveId" clId="{D09107E7-95E2-41CF-9B98-87BF34B01086}" dt="2023-05-02T10:35:23.182" v="108" actId="1076"/>
          <ac:picMkLst>
            <pc:docMk/>
            <pc:sldMk cId="2001615728" sldId="258"/>
            <ac:picMk id="10" creationId="{1BB7F57C-C404-AC9D-1DC0-B079E3868F1B}"/>
          </ac:picMkLst>
        </pc:picChg>
        <pc:picChg chg="add mod">
          <ac:chgData name="Мария Хвостова" userId="572ff4bd3d8f9c46" providerId="LiveId" clId="{D09107E7-95E2-41CF-9B98-87BF34B01086}" dt="2023-05-02T10:35:38.267" v="112" actId="1076"/>
          <ac:picMkLst>
            <pc:docMk/>
            <pc:sldMk cId="2001615728" sldId="258"/>
            <ac:picMk id="11" creationId="{F14DCFAB-2115-A99E-EFDA-01A94DA63D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46DE4-C758-6C92-4B75-DDE686CA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5023E4-5FBC-51E1-FED7-1245768CC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D5B84-D86F-458B-13DA-82E804BE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FC873-DD12-630F-5BBC-BE75C976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8EA92-ECE4-5524-296B-97EA2E0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0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56F77-3291-5636-58D4-9209D5B9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800996-43E0-68A9-3358-28FFDA63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E5984-0A6C-EFC2-97D6-07E8A53D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89E9A2-9FF8-7C50-C125-ADB36916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8AEB47-AC6A-4924-092D-A4CF2CDE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97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77FC6-4430-F3EA-3319-3EAC801B6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D368AF-31D6-892F-CD60-FB174BD77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D0F703-CF2E-A5AE-14C7-17D436DE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CFDF3F-6E48-F68E-0426-BDCDD587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45F3ED-D75A-1AF1-7A1D-4066065B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B3B5B-1410-C0CC-CBBA-BE6F8B4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5F3BA-0540-71CA-2036-8365B3ED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E9AB4-CB62-A172-FB26-01908257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E3229-C4E4-BACC-7DF5-57C117FC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CB40F1-46D6-7F1C-7B6D-587A3C60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2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BB825-E815-9043-9F27-9521F1F5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811931-72EE-FBAD-1A1C-E8721B30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C1BB9-6BC2-D890-E456-CAA7CE19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33EA2-695E-DD5B-70FA-5BC86435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74E74F-D3DA-14DF-7952-01296367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21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F781-9F1A-2A8E-AAE1-6E389524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3F009-C7FA-7B49-46AD-4D89103A7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9A2E2-60D0-8315-DED6-60A6E9FD0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A9DAE3-04A0-EA45-4FD7-3B799449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AD2EFF-1EE9-B8AE-6CD5-1AFE46EB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7268D1-0CEC-EBF2-23D5-6E6C2D8F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5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AF401-92F9-45C4-753B-92320337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73EEDA-6825-8DF2-4E86-5ADCBA75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A65356-530C-2A8B-0B96-0F08DAC41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7DE276-1747-3FD9-66B3-6CF09390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800ACB-7D97-536A-8BDA-D541FF48B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62EDA-30D5-FAD8-6F01-4F1264EF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9ABC17-FA53-8CDE-B082-6086626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45C2FE-75A3-06F5-D5F6-0FE9D1C0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1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1626D-BB54-05DB-CBC2-35744BF1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E71998-1A60-0ADB-699D-2AA00E48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99B0AC-A4F8-F688-D8D3-2CB0B9FA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763C26-000E-3D7E-C4A6-11EFE31C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D66EB6-7722-9D4B-D5DE-4BCBBE9E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654216-0EF3-7000-DBB1-E62F1B36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A81CB-B02C-737B-D24C-76E2BAFA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3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9E076-7E8A-E4E6-522C-29563C3F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4DBAA-595D-6C30-1444-C2D2AF5E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7CACCC-7010-BC99-C708-5897A713B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E8D4C3-22D2-AE89-F7FE-06174BE7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F79A18-2453-9892-C5D7-CC4786E8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E6454F-4A31-ABC1-0B26-4CE9A91F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40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1EAE7-A46E-1B85-98F0-84B2250A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812333-5702-2C23-AC69-14A04637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274C63-78EC-E1DB-4147-7A828156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FFE2F6-D868-E3A1-CFB8-97638918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85A39F-6AC0-0F02-F64E-9230CC9A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0899E3-E610-DA05-5684-5C3DB66B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1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F8644-30B0-4469-27AF-82B1D41A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5CBADB-0889-2979-1F4B-86909040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F11E0-2E37-2EBA-0A49-1E8F87D43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2E46-FF75-4D36-BA6E-6CB9F15A1B28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97DEA-A589-4F3E-FF4D-9DCD7498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DB1F2-BAB3-4321-222C-071790B8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CC38-52A3-417A-A686-B0DE8C8A9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6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5589ACA-FAC1-C2DC-4436-E4FE6505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94833"/>
            <a:ext cx="5291666" cy="486833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F90C06A-E442-F4A5-B04F-5CFDC7005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79D949D-3E30-DBBF-2089-12F71FFF04AD}"/>
              </a:ext>
            </a:extLst>
          </p:cNvPr>
          <p:cNvGrpSpPr/>
          <p:nvPr/>
        </p:nvGrpSpPr>
        <p:grpSpPr>
          <a:xfrm>
            <a:off x="279327" y="8381174"/>
            <a:ext cx="3736236" cy="2581784"/>
            <a:chOff x="5246913" y="3316823"/>
            <a:chExt cx="3736236" cy="2581784"/>
          </a:xfrm>
        </p:grpSpPr>
        <p:pic>
          <p:nvPicPr>
            <p:cNvPr id="10" name="Рисунок 9" descr="Изображение выглядит как транспорт&#10;&#10;Автоматически созданное описание">
              <a:extLst>
                <a:ext uri="{FF2B5EF4-FFF2-40B4-BE49-F238E27FC236}">
                  <a16:creationId xmlns:a16="http://schemas.microsoft.com/office/drawing/2014/main" id="{D84ACFA5-E017-3D8C-108D-9A67F61FF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390">
              <a:off x="5246913" y="3316823"/>
              <a:ext cx="3736236" cy="16217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4A926-519B-62D7-AA57-DAD1DC239205}"/>
                </a:ext>
              </a:extLst>
            </p:cNvPr>
            <p:cNvSpPr txBox="1"/>
            <p:nvPr/>
          </p:nvSpPr>
          <p:spPr>
            <a:xfrm rot="19476157">
              <a:off x="5732789" y="4944500"/>
              <a:ext cx="16932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i="1">
                  <a:solidFill>
                    <a:srgbClr val="00B0F0"/>
                  </a:solidFill>
                </a:rPr>
                <a:t>Air Asia India</a:t>
              </a:r>
              <a:endParaRPr lang="ru-RU" sz="2800" b="1" i="1">
                <a:solidFill>
                  <a:srgbClr val="00B0F0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F6B197-3ED2-03E2-DB0B-6820F0E36B69}"/>
              </a:ext>
            </a:extLst>
          </p:cNvPr>
          <p:cNvGrpSpPr/>
          <p:nvPr/>
        </p:nvGrpSpPr>
        <p:grpSpPr>
          <a:xfrm>
            <a:off x="-1854204" y="7554757"/>
            <a:ext cx="3736236" cy="2546159"/>
            <a:chOff x="2622469" y="3316823"/>
            <a:chExt cx="3736236" cy="2546159"/>
          </a:xfrm>
        </p:grpSpPr>
        <p:pic>
          <p:nvPicPr>
            <p:cNvPr id="19" name="Рисунок 18" descr="Изображение выглядит как транспорт&#10;&#10;Автоматически созданное описание">
              <a:extLst>
                <a:ext uri="{FF2B5EF4-FFF2-40B4-BE49-F238E27FC236}">
                  <a16:creationId xmlns:a16="http://schemas.microsoft.com/office/drawing/2014/main" id="{6CFA94E2-84FD-82D8-5378-116A135E8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390">
              <a:off x="2622469" y="3316823"/>
              <a:ext cx="3736236" cy="162170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CAE39E-738C-9482-C2B2-2165165F328C}"/>
                </a:ext>
              </a:extLst>
            </p:cNvPr>
            <p:cNvSpPr txBox="1"/>
            <p:nvPr/>
          </p:nvSpPr>
          <p:spPr>
            <a:xfrm rot="19476157">
              <a:off x="3171331" y="4908875"/>
              <a:ext cx="16932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b="1" i="1">
                  <a:solidFill>
                    <a:srgbClr val="00B0F0"/>
                  </a:solidFill>
                </a:rPr>
                <a:t>Air India Express</a:t>
              </a:r>
              <a:endParaRPr lang="ru-RU" sz="2800" b="1" i="1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9515BB6-5DC3-1A66-614F-9DD61F3EF922}"/>
              </a:ext>
            </a:extLst>
          </p:cNvPr>
          <p:cNvGrpSpPr/>
          <p:nvPr/>
        </p:nvGrpSpPr>
        <p:grpSpPr>
          <a:xfrm>
            <a:off x="2480914" y="9204362"/>
            <a:ext cx="3736236" cy="2155096"/>
            <a:chOff x="7978231" y="3316823"/>
            <a:chExt cx="3736236" cy="2155096"/>
          </a:xfrm>
        </p:grpSpPr>
        <p:pic>
          <p:nvPicPr>
            <p:cNvPr id="22" name="Рисунок 21" descr="Изображение выглядит как транспорт&#10;&#10;Автоматически созданное описание">
              <a:extLst>
                <a:ext uri="{FF2B5EF4-FFF2-40B4-BE49-F238E27FC236}">
                  <a16:creationId xmlns:a16="http://schemas.microsoft.com/office/drawing/2014/main" id="{0E0812FF-999A-D06A-C7D1-E28E3D2DD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390">
              <a:off x="7978231" y="3316823"/>
              <a:ext cx="3736236" cy="16217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68084D-7474-46B6-A009-19274C0EED86}"/>
                </a:ext>
              </a:extLst>
            </p:cNvPr>
            <p:cNvSpPr txBox="1"/>
            <p:nvPr/>
          </p:nvSpPr>
          <p:spPr>
            <a:xfrm rot="19476157">
              <a:off x="8476041" y="4948699"/>
              <a:ext cx="1693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b="1" i="1">
                  <a:solidFill>
                    <a:srgbClr val="2ED2A3"/>
                  </a:solidFill>
                </a:rPr>
                <a:t>Vistara</a:t>
              </a:r>
              <a:endParaRPr lang="ru-RU" sz="2800" b="1" i="1">
                <a:solidFill>
                  <a:srgbClr val="2ED2A3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FE93E1F-AF9E-2B00-87A5-F1934A98A164}"/>
              </a:ext>
            </a:extLst>
          </p:cNvPr>
          <p:cNvGrpSpPr/>
          <p:nvPr/>
        </p:nvGrpSpPr>
        <p:grpSpPr>
          <a:xfrm>
            <a:off x="-3947658" y="6788661"/>
            <a:ext cx="3736236" cy="2198406"/>
            <a:chOff x="285008" y="3164423"/>
            <a:chExt cx="3736236" cy="2198406"/>
          </a:xfrm>
        </p:grpSpPr>
        <p:pic>
          <p:nvPicPr>
            <p:cNvPr id="25" name="Рисунок 24" descr="Изображение выглядит как транспорт&#10;&#10;Автоматически созданное описание">
              <a:extLst>
                <a:ext uri="{FF2B5EF4-FFF2-40B4-BE49-F238E27FC236}">
                  <a16:creationId xmlns:a16="http://schemas.microsoft.com/office/drawing/2014/main" id="{560E8AD7-913D-E53D-7D62-92B3022C4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390">
              <a:off x="285008" y="3164423"/>
              <a:ext cx="3736236" cy="16217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6C28B7-883F-F3AD-F21C-447E3D06F5DA}"/>
                </a:ext>
              </a:extLst>
            </p:cNvPr>
            <p:cNvSpPr txBox="1"/>
            <p:nvPr/>
          </p:nvSpPr>
          <p:spPr>
            <a:xfrm rot="19476157">
              <a:off x="669983" y="4839609"/>
              <a:ext cx="1693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b="1" i="1">
                  <a:solidFill>
                    <a:srgbClr val="2ED2A3"/>
                  </a:solidFill>
                </a:rPr>
                <a:t>Air India</a:t>
              </a:r>
              <a:endParaRPr lang="ru-RU" sz="2800" b="1" i="1">
                <a:solidFill>
                  <a:srgbClr val="2ED2A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F77E06-9F64-A297-AF18-30385B2125CF}"/>
              </a:ext>
            </a:extLst>
          </p:cNvPr>
          <p:cNvSpPr txBox="1"/>
          <p:nvPr/>
        </p:nvSpPr>
        <p:spPr>
          <a:xfrm>
            <a:off x="1611850" y="5751540"/>
            <a:ext cx="321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Tata Sons, Pvt. Ltd.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4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2532E3ED-3D2C-42DF-995D-C9282A82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6" y="786005"/>
            <a:ext cx="1905266" cy="1752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A4DD39-0ACB-AE75-9783-893CC9ECD1CA}"/>
              </a:ext>
            </a:extLst>
          </p:cNvPr>
          <p:cNvSpPr txBox="1"/>
          <p:nvPr/>
        </p:nvSpPr>
        <p:spPr>
          <a:xfrm>
            <a:off x="4606322" y="181833"/>
            <a:ext cx="321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Tata Sons, Pvt. Ltd.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83FFB3D-225E-08CF-208F-6B64EC4E3C55}"/>
              </a:ext>
            </a:extLst>
          </p:cNvPr>
          <p:cNvGrpSpPr/>
          <p:nvPr/>
        </p:nvGrpSpPr>
        <p:grpSpPr>
          <a:xfrm>
            <a:off x="285008" y="3164423"/>
            <a:ext cx="3736236" cy="2198406"/>
            <a:chOff x="285008" y="3164423"/>
            <a:chExt cx="3736236" cy="2198406"/>
          </a:xfrm>
        </p:grpSpPr>
        <p:pic>
          <p:nvPicPr>
            <p:cNvPr id="9" name="Рисунок 8" descr="Изображение выглядит как транспорт&#10;&#10;Автоматически созданное описание">
              <a:extLst>
                <a:ext uri="{FF2B5EF4-FFF2-40B4-BE49-F238E27FC236}">
                  <a16:creationId xmlns:a16="http://schemas.microsoft.com/office/drawing/2014/main" id="{202FD66E-D62D-2127-A416-D4511BD8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390">
              <a:off x="285008" y="3164423"/>
              <a:ext cx="3736236" cy="162170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BD1DE5-A874-7203-665F-25835D6BA1C8}"/>
                </a:ext>
              </a:extLst>
            </p:cNvPr>
            <p:cNvSpPr txBox="1"/>
            <p:nvPr/>
          </p:nvSpPr>
          <p:spPr>
            <a:xfrm rot="19476157">
              <a:off x="669983" y="4839609"/>
              <a:ext cx="1693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2ED2A3"/>
                  </a:solidFill>
                </a:rPr>
                <a:t>Air India</a:t>
              </a:r>
              <a:endParaRPr lang="ru-RU" sz="2800" b="1" i="1" dirty="0">
                <a:solidFill>
                  <a:srgbClr val="2ED2A3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556E48A-95D7-57A8-BBB5-CEFFA250BEDF}"/>
              </a:ext>
            </a:extLst>
          </p:cNvPr>
          <p:cNvGrpSpPr/>
          <p:nvPr/>
        </p:nvGrpSpPr>
        <p:grpSpPr>
          <a:xfrm>
            <a:off x="2622469" y="3316823"/>
            <a:ext cx="3736236" cy="2546159"/>
            <a:chOff x="2622469" y="3316823"/>
            <a:chExt cx="3736236" cy="2546159"/>
          </a:xfrm>
        </p:grpSpPr>
        <p:pic>
          <p:nvPicPr>
            <p:cNvPr id="10" name="Рисунок 9" descr="Изображение выглядит как транспорт&#10;&#10;Автоматически созданное описание">
              <a:extLst>
                <a:ext uri="{FF2B5EF4-FFF2-40B4-BE49-F238E27FC236}">
                  <a16:creationId xmlns:a16="http://schemas.microsoft.com/office/drawing/2014/main" id="{F93D4CEE-33ED-11E2-DE04-AA3F816D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390">
              <a:off x="2622469" y="3316823"/>
              <a:ext cx="3736236" cy="16217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02EE07-D46F-0644-404B-608BE6ABAE7B}"/>
                </a:ext>
              </a:extLst>
            </p:cNvPr>
            <p:cNvSpPr txBox="1"/>
            <p:nvPr/>
          </p:nvSpPr>
          <p:spPr>
            <a:xfrm rot="19476157">
              <a:off x="3171331" y="4908875"/>
              <a:ext cx="16932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00B0F0"/>
                  </a:solidFill>
                </a:rPr>
                <a:t>Air India Express</a:t>
              </a:r>
              <a:endParaRPr lang="ru-RU" sz="2800" b="1" i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07999C3-71AE-3EDB-32C1-320A304F26C0}"/>
              </a:ext>
            </a:extLst>
          </p:cNvPr>
          <p:cNvGrpSpPr/>
          <p:nvPr/>
        </p:nvGrpSpPr>
        <p:grpSpPr>
          <a:xfrm>
            <a:off x="5246913" y="3316823"/>
            <a:ext cx="3736236" cy="2581784"/>
            <a:chOff x="5246913" y="3316823"/>
            <a:chExt cx="3736236" cy="2581784"/>
          </a:xfrm>
        </p:grpSpPr>
        <p:pic>
          <p:nvPicPr>
            <p:cNvPr id="11" name="Рисунок 10" descr="Изображение выглядит как транспорт&#10;&#10;Автоматически созданное описание">
              <a:extLst>
                <a:ext uri="{FF2B5EF4-FFF2-40B4-BE49-F238E27FC236}">
                  <a16:creationId xmlns:a16="http://schemas.microsoft.com/office/drawing/2014/main" id="{52A561E7-209C-A061-9406-136E50270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390">
              <a:off x="5246913" y="3316823"/>
              <a:ext cx="3736236" cy="16217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A2CD31-3E0E-0E6C-B115-073AD9A9D331}"/>
                </a:ext>
              </a:extLst>
            </p:cNvPr>
            <p:cNvSpPr txBox="1"/>
            <p:nvPr/>
          </p:nvSpPr>
          <p:spPr>
            <a:xfrm rot="19476157">
              <a:off x="5732789" y="4944500"/>
              <a:ext cx="16932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solidFill>
                    <a:srgbClr val="00B0F0"/>
                  </a:solidFill>
                </a:rPr>
                <a:t>Air Asia India</a:t>
              </a:r>
              <a:endParaRPr lang="ru-RU" sz="2800" b="1" i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E73D35A-6028-E5A9-AFC4-0C3E7ED30F88}"/>
              </a:ext>
            </a:extLst>
          </p:cNvPr>
          <p:cNvGrpSpPr/>
          <p:nvPr/>
        </p:nvGrpSpPr>
        <p:grpSpPr>
          <a:xfrm>
            <a:off x="7978231" y="3316823"/>
            <a:ext cx="3736236" cy="2155096"/>
            <a:chOff x="7978231" y="3316823"/>
            <a:chExt cx="3736236" cy="2155096"/>
          </a:xfrm>
        </p:grpSpPr>
        <p:pic>
          <p:nvPicPr>
            <p:cNvPr id="12" name="Рисунок 11" descr="Изображение выглядит как транспорт&#10;&#10;Автоматически созданное описание">
              <a:extLst>
                <a:ext uri="{FF2B5EF4-FFF2-40B4-BE49-F238E27FC236}">
                  <a16:creationId xmlns:a16="http://schemas.microsoft.com/office/drawing/2014/main" id="{A86AA570-CA69-E368-123C-9D5CDFF23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390">
              <a:off x="7978231" y="3316823"/>
              <a:ext cx="3736236" cy="162170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05DF4A-37C4-42AB-28D3-4DD047D62262}"/>
                </a:ext>
              </a:extLst>
            </p:cNvPr>
            <p:cNvSpPr txBox="1"/>
            <p:nvPr/>
          </p:nvSpPr>
          <p:spPr>
            <a:xfrm rot="19476157">
              <a:off x="8476041" y="4948699"/>
              <a:ext cx="1693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2ED2A3"/>
                  </a:solidFill>
                </a:rPr>
                <a:t>Vistara</a:t>
              </a:r>
              <a:endParaRPr lang="ru-RU" sz="2800" b="1" i="1" dirty="0">
                <a:solidFill>
                  <a:srgbClr val="2ED2A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46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90E7564-F847-B2EE-8489-3F3BA7F2D051}"/>
              </a:ext>
            </a:extLst>
          </p:cNvPr>
          <p:cNvGrpSpPr/>
          <p:nvPr/>
        </p:nvGrpSpPr>
        <p:grpSpPr>
          <a:xfrm>
            <a:off x="1193046" y="1445131"/>
            <a:ext cx="5772892" cy="3142143"/>
            <a:chOff x="285008" y="3164423"/>
            <a:chExt cx="3736236" cy="2198406"/>
          </a:xfrm>
        </p:grpSpPr>
        <p:pic>
          <p:nvPicPr>
            <p:cNvPr id="3" name="Рисунок 2" descr="Изображение выглядит как транспорт&#10;&#10;Автоматически созданное описание">
              <a:extLst>
                <a:ext uri="{FF2B5EF4-FFF2-40B4-BE49-F238E27FC236}">
                  <a16:creationId xmlns:a16="http://schemas.microsoft.com/office/drawing/2014/main" id="{61E1F880-019E-0EC3-5666-53AFD3294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390">
              <a:off x="285008" y="3164423"/>
              <a:ext cx="3736236" cy="162170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BDD0C9-E2FF-2A09-39AD-FB6463FA0601}"/>
                </a:ext>
              </a:extLst>
            </p:cNvPr>
            <p:cNvSpPr txBox="1"/>
            <p:nvPr/>
          </p:nvSpPr>
          <p:spPr>
            <a:xfrm rot="19476157">
              <a:off x="669983" y="4839609"/>
              <a:ext cx="1693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2ED2A3"/>
                  </a:solidFill>
                </a:rPr>
                <a:t>Air India</a:t>
              </a:r>
              <a:endParaRPr lang="ru-RU" sz="2800" b="1" i="1" dirty="0">
                <a:solidFill>
                  <a:srgbClr val="2ED2A3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7E7AF8C-CA4E-6EFC-36B7-FAA7A5D433E9}"/>
              </a:ext>
            </a:extLst>
          </p:cNvPr>
          <p:cNvGrpSpPr/>
          <p:nvPr/>
        </p:nvGrpSpPr>
        <p:grpSpPr>
          <a:xfrm>
            <a:off x="5213835" y="2139111"/>
            <a:ext cx="4703004" cy="2579777"/>
            <a:chOff x="7978231" y="3316823"/>
            <a:chExt cx="3736236" cy="2155096"/>
          </a:xfrm>
        </p:grpSpPr>
        <p:pic>
          <p:nvPicPr>
            <p:cNvPr id="6" name="Рисунок 5" descr="Изображение выглядит как транспорт&#10;&#10;Автоматически созданное описание">
              <a:extLst>
                <a:ext uri="{FF2B5EF4-FFF2-40B4-BE49-F238E27FC236}">
                  <a16:creationId xmlns:a16="http://schemas.microsoft.com/office/drawing/2014/main" id="{C3770932-A702-6506-03B8-C70D846F0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1390">
              <a:off x="7978231" y="3316823"/>
              <a:ext cx="3736236" cy="162170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4B65A4-317B-5FAE-C943-512FE79B07DF}"/>
                </a:ext>
              </a:extLst>
            </p:cNvPr>
            <p:cNvSpPr txBox="1"/>
            <p:nvPr/>
          </p:nvSpPr>
          <p:spPr>
            <a:xfrm rot="19476157">
              <a:off x="8476041" y="4948699"/>
              <a:ext cx="1693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2ED2A3"/>
                  </a:solidFill>
                </a:rPr>
                <a:t>Vistara</a:t>
              </a:r>
              <a:endParaRPr lang="ru-RU" sz="2800" b="1" i="1" dirty="0">
                <a:solidFill>
                  <a:srgbClr val="2ED2A3"/>
                </a:solidFill>
              </a:endParaRPr>
            </a:p>
          </p:txBody>
        </p:sp>
      </p:grpSp>
      <p:pic>
        <p:nvPicPr>
          <p:cNvPr id="9" name="Рисунок 8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84922A13-6707-89F6-69D2-CB1E62BCA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57" y="3298370"/>
            <a:ext cx="1984479" cy="725989"/>
          </a:xfrm>
          <a:prstGeom prst="rect">
            <a:avLst/>
          </a:prstGeom>
        </p:spPr>
      </p:pic>
      <p:pic>
        <p:nvPicPr>
          <p:cNvPr id="10" name="Рисунок 9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1BB7F57C-C404-AC9D-1DC0-B079E3868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821" y="4213365"/>
            <a:ext cx="789118" cy="72598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14DCFAB-2115-A99E-EFDA-01A94DA63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53" y="974455"/>
            <a:ext cx="1094037" cy="10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15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Хвостова</dc:creator>
  <cp:lastModifiedBy>Мария Хвостова</cp:lastModifiedBy>
  <cp:revision>5</cp:revision>
  <dcterms:created xsi:type="dcterms:W3CDTF">2023-05-02T10:11:20Z</dcterms:created>
  <dcterms:modified xsi:type="dcterms:W3CDTF">2023-05-02T11:33:35Z</dcterms:modified>
</cp:coreProperties>
</file>