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6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7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9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29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727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78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8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7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9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7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3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7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1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99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97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210.115.229.76:54323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17202" y="109151"/>
            <a:ext cx="11957596" cy="6639698"/>
          </a:xfrm>
          <a:prstGeom prst="roundRect">
            <a:avLst>
              <a:gd name="adj" fmla="val 5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5" name="직사각형 4"/>
          <p:cNvSpPr/>
          <p:nvPr/>
        </p:nvSpPr>
        <p:spPr>
          <a:xfrm>
            <a:off x="6648893" y="4682149"/>
            <a:ext cx="4285998" cy="1045886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바이오메디컬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20163623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송기룡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스마트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IOT 20185234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김혜민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329" y="314068"/>
            <a:ext cx="38791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500" spc="-300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ko-KR" altLang="en-US" sz="2500" spc="-300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401FC-03FC-43EB-95B7-1CA067476BEA}"/>
              </a:ext>
            </a:extLst>
          </p:cNvPr>
          <p:cNvSpPr txBox="1"/>
          <p:nvPr/>
        </p:nvSpPr>
        <p:spPr>
          <a:xfrm>
            <a:off x="1764984" y="1475011"/>
            <a:ext cx="8662036" cy="2496517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spc="-3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클라우드 컴퓨팅 팀 프로젝트</a:t>
            </a:r>
            <a:endParaRPr lang="en-US" altLang="ko-KR" sz="4800" b="1" spc="-3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3001" spc="-300" dirty="0">
              <a:solidFill>
                <a:srgbClr val="FF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1" spc="-3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프로젝트명 </a:t>
            </a:r>
            <a:r>
              <a:rPr lang="en-US" altLang="ko-KR" sz="3001" spc="-3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3001" spc="-3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코딩 테스트 시스템 </a:t>
            </a:r>
            <a:endParaRPr lang="ko-KR" altLang="en-US" sz="3001" spc="-300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5C2950F-CF8D-4B2A-9314-5F0BED112217}"/>
              </a:ext>
            </a:extLst>
          </p:cNvPr>
          <p:cNvSpPr/>
          <p:nvPr/>
        </p:nvSpPr>
        <p:spPr>
          <a:xfrm>
            <a:off x="1458628" y="1129968"/>
            <a:ext cx="9274745" cy="286829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</p:spTree>
    <p:extLst>
      <p:ext uri="{BB962C8B-B14F-4D97-AF65-F5344CB8AC3E}">
        <p14:creationId xmlns:p14="http://schemas.microsoft.com/office/powerpoint/2010/main" val="309905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28F360A6-D2D7-4C57-8BCE-3ABF7639F6C2}"/>
              </a:ext>
            </a:extLst>
          </p:cNvPr>
          <p:cNvSpPr/>
          <p:nvPr/>
        </p:nvSpPr>
        <p:spPr>
          <a:xfrm>
            <a:off x="117201" y="109151"/>
            <a:ext cx="11957596" cy="6639698"/>
          </a:xfrm>
          <a:prstGeom prst="roundRect">
            <a:avLst>
              <a:gd name="adj" fmla="val 5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1060866" y="25577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636786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09220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91918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41018D-2DBD-4C97-96CF-7208ABC88547}"/>
              </a:ext>
            </a:extLst>
          </p:cNvPr>
          <p:cNvSpPr/>
          <p:nvPr/>
        </p:nvSpPr>
        <p:spPr>
          <a:xfrm>
            <a:off x="1142672" y="3085441"/>
            <a:ext cx="7113822" cy="687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300000"/>
              </a:lnSpc>
              <a:buAutoNum type="arabicPeriod"/>
            </a:pP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B24D58-CA34-4B86-844C-E5175AFD6AAD}"/>
              </a:ext>
            </a:extLst>
          </p:cNvPr>
          <p:cNvSpPr/>
          <p:nvPr/>
        </p:nvSpPr>
        <p:spPr>
          <a:xfrm>
            <a:off x="494602" y="109151"/>
            <a:ext cx="2291645" cy="457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endParaRPr lang="en-US" altLang="ko-KR" b="1" dirty="0">
              <a:solidFill>
                <a:srgbClr val="FF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b="1" dirty="0" err="1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fileprogram.c</a:t>
            </a:r>
            <a:r>
              <a:rPr lang="en-US" altLang="ko-KR" b="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4E704C-93A2-4FFB-87E5-CD00B4509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71" y="626128"/>
            <a:ext cx="5109394" cy="5505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6BE4F9-3853-4FC4-90EA-93165D463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335" y="626128"/>
            <a:ext cx="60007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3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28F360A6-D2D7-4C57-8BCE-3ABF7639F6C2}"/>
              </a:ext>
            </a:extLst>
          </p:cNvPr>
          <p:cNvSpPr/>
          <p:nvPr/>
        </p:nvSpPr>
        <p:spPr>
          <a:xfrm>
            <a:off x="117201" y="109151"/>
            <a:ext cx="11957596" cy="6639698"/>
          </a:xfrm>
          <a:prstGeom prst="roundRect">
            <a:avLst>
              <a:gd name="adj" fmla="val 5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1060866" y="25577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636786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09220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91918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41018D-2DBD-4C97-96CF-7208ABC88547}"/>
              </a:ext>
            </a:extLst>
          </p:cNvPr>
          <p:cNvSpPr/>
          <p:nvPr/>
        </p:nvSpPr>
        <p:spPr>
          <a:xfrm>
            <a:off x="1142672" y="3085441"/>
            <a:ext cx="7113822" cy="687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300000"/>
              </a:lnSpc>
              <a:buAutoNum type="arabicPeriod"/>
            </a:pP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72DA31-755C-4EC7-9153-C6B2B079DE5C}"/>
              </a:ext>
            </a:extLst>
          </p:cNvPr>
          <p:cNvSpPr/>
          <p:nvPr/>
        </p:nvSpPr>
        <p:spPr>
          <a:xfrm>
            <a:off x="494807" y="154172"/>
            <a:ext cx="4204776" cy="20321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en-US" altLang="ko-KR" b="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Index.html </a:t>
            </a: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99C89B-CACE-4D87-92DF-215287030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07" y="629263"/>
            <a:ext cx="5819775" cy="60745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8AC7CC-6488-475C-BD70-9DB936FFC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468" y="629263"/>
            <a:ext cx="61817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8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28F360A6-D2D7-4C57-8BCE-3ABF7639F6C2}"/>
              </a:ext>
            </a:extLst>
          </p:cNvPr>
          <p:cNvSpPr/>
          <p:nvPr/>
        </p:nvSpPr>
        <p:spPr>
          <a:xfrm>
            <a:off x="117201" y="109151"/>
            <a:ext cx="11957596" cy="6639698"/>
          </a:xfrm>
          <a:prstGeom prst="roundRect">
            <a:avLst>
              <a:gd name="adj" fmla="val 5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1060866" y="25577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636786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09220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91918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41018D-2DBD-4C97-96CF-7208ABC88547}"/>
              </a:ext>
            </a:extLst>
          </p:cNvPr>
          <p:cNvSpPr/>
          <p:nvPr/>
        </p:nvSpPr>
        <p:spPr>
          <a:xfrm>
            <a:off x="1142672" y="3085441"/>
            <a:ext cx="7113822" cy="687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300000"/>
              </a:lnSpc>
              <a:buAutoNum type="arabicPeriod"/>
            </a:pP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72DA31-755C-4EC7-9153-C6B2B079DE5C}"/>
              </a:ext>
            </a:extLst>
          </p:cNvPr>
          <p:cNvSpPr/>
          <p:nvPr/>
        </p:nvSpPr>
        <p:spPr>
          <a:xfrm>
            <a:off x="494807" y="154172"/>
            <a:ext cx="4204776" cy="20321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en-US" altLang="ko-KR" b="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about.html</a:t>
            </a: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6A4BAB-9D68-4F5F-AE59-2E88733D1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06" y="699247"/>
            <a:ext cx="7331381" cy="600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4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28F360A6-D2D7-4C57-8BCE-3ABF7639F6C2}"/>
              </a:ext>
            </a:extLst>
          </p:cNvPr>
          <p:cNvSpPr/>
          <p:nvPr/>
        </p:nvSpPr>
        <p:spPr>
          <a:xfrm>
            <a:off x="117201" y="109151"/>
            <a:ext cx="11957596" cy="6639698"/>
          </a:xfrm>
          <a:prstGeom prst="roundRect">
            <a:avLst>
              <a:gd name="adj" fmla="val 5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1060866" y="25577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636786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09220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91918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41018D-2DBD-4C97-96CF-7208ABC88547}"/>
              </a:ext>
            </a:extLst>
          </p:cNvPr>
          <p:cNvSpPr/>
          <p:nvPr/>
        </p:nvSpPr>
        <p:spPr>
          <a:xfrm>
            <a:off x="1142672" y="3085441"/>
            <a:ext cx="7113822" cy="687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300000"/>
              </a:lnSpc>
              <a:buAutoNum type="arabicPeriod"/>
            </a:pP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72DA31-755C-4EC7-9153-C6B2B079DE5C}"/>
              </a:ext>
            </a:extLst>
          </p:cNvPr>
          <p:cNvSpPr/>
          <p:nvPr/>
        </p:nvSpPr>
        <p:spPr>
          <a:xfrm>
            <a:off x="494807" y="154172"/>
            <a:ext cx="4204776" cy="20321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en-US" altLang="ko-KR" b="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4. how.html</a:t>
            </a: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60CD4B-D90E-4061-B995-13F2B56F0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07" y="726141"/>
            <a:ext cx="6515878" cy="59776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7BBF6A-5A13-4891-B1E7-ABC6D0AFC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272" y="664970"/>
            <a:ext cx="6515878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5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28F360A6-D2D7-4C57-8BCE-3ABF7639F6C2}"/>
              </a:ext>
            </a:extLst>
          </p:cNvPr>
          <p:cNvSpPr/>
          <p:nvPr/>
        </p:nvSpPr>
        <p:spPr>
          <a:xfrm>
            <a:off x="117201" y="109151"/>
            <a:ext cx="11957596" cy="6639698"/>
          </a:xfrm>
          <a:prstGeom prst="roundRect">
            <a:avLst>
              <a:gd name="adj" fmla="val 5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1060866" y="25577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636786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09220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91918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41018D-2DBD-4C97-96CF-7208ABC88547}"/>
              </a:ext>
            </a:extLst>
          </p:cNvPr>
          <p:cNvSpPr/>
          <p:nvPr/>
        </p:nvSpPr>
        <p:spPr>
          <a:xfrm>
            <a:off x="1142672" y="3085441"/>
            <a:ext cx="7113822" cy="687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300000"/>
              </a:lnSpc>
              <a:buAutoNum type="arabicPeriod"/>
            </a:pP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72DA31-755C-4EC7-9153-C6B2B079DE5C}"/>
              </a:ext>
            </a:extLst>
          </p:cNvPr>
          <p:cNvSpPr/>
          <p:nvPr/>
        </p:nvSpPr>
        <p:spPr>
          <a:xfrm>
            <a:off x="494807" y="154172"/>
            <a:ext cx="4204776" cy="20321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en-US" altLang="ko-KR" b="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5. code.html</a:t>
            </a: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B16F9B-BA3D-4A20-8591-CA1FA770C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66" y="664970"/>
            <a:ext cx="4641742" cy="60388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8CC5F0-855E-45F4-9C5C-1EF347F9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583" y="255779"/>
            <a:ext cx="7132328" cy="646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5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28F360A6-D2D7-4C57-8BCE-3ABF7639F6C2}"/>
              </a:ext>
            </a:extLst>
          </p:cNvPr>
          <p:cNvSpPr/>
          <p:nvPr/>
        </p:nvSpPr>
        <p:spPr>
          <a:xfrm>
            <a:off x="44554" y="109151"/>
            <a:ext cx="11957596" cy="6639698"/>
          </a:xfrm>
          <a:prstGeom prst="roundRect">
            <a:avLst>
              <a:gd name="adj" fmla="val 5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1060866" y="25577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636786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09220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91918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41018D-2DBD-4C97-96CF-7208ABC88547}"/>
              </a:ext>
            </a:extLst>
          </p:cNvPr>
          <p:cNvSpPr/>
          <p:nvPr/>
        </p:nvSpPr>
        <p:spPr>
          <a:xfrm>
            <a:off x="1142672" y="3085441"/>
            <a:ext cx="7113822" cy="687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300000"/>
              </a:lnSpc>
              <a:buAutoNum type="arabicPeriod"/>
            </a:pP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72DA31-755C-4EC7-9153-C6B2B079DE5C}"/>
              </a:ext>
            </a:extLst>
          </p:cNvPr>
          <p:cNvSpPr/>
          <p:nvPr/>
        </p:nvSpPr>
        <p:spPr>
          <a:xfrm>
            <a:off x="494807" y="154172"/>
            <a:ext cx="4204776" cy="20321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en-US" altLang="ko-KR" b="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6. </a:t>
            </a:r>
            <a:r>
              <a:rPr lang="ko-KR" altLang="en-US" b="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문제파일들</a:t>
            </a:r>
            <a:endParaRPr lang="en-US" altLang="ko-KR" b="1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3C6F2B-EC69-424F-BCCE-F4EA97EA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40" y="766576"/>
            <a:ext cx="5900665" cy="59372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2E3C1E-EAC4-45B8-8460-7243F583B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750" y="877702"/>
            <a:ext cx="601216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28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28F360A6-D2D7-4C57-8BCE-3ABF7639F6C2}"/>
              </a:ext>
            </a:extLst>
          </p:cNvPr>
          <p:cNvSpPr/>
          <p:nvPr/>
        </p:nvSpPr>
        <p:spPr>
          <a:xfrm>
            <a:off x="44554" y="109151"/>
            <a:ext cx="11957596" cy="6639698"/>
          </a:xfrm>
          <a:prstGeom prst="roundRect">
            <a:avLst>
              <a:gd name="adj" fmla="val 5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1060866" y="25577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636786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09220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91918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41018D-2DBD-4C97-96CF-7208ABC88547}"/>
              </a:ext>
            </a:extLst>
          </p:cNvPr>
          <p:cNvSpPr/>
          <p:nvPr/>
        </p:nvSpPr>
        <p:spPr>
          <a:xfrm>
            <a:off x="1142672" y="3085441"/>
            <a:ext cx="7113822" cy="687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300000"/>
              </a:lnSpc>
              <a:buAutoNum type="arabicPeriod"/>
            </a:pP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72DA31-755C-4EC7-9153-C6B2B079DE5C}"/>
              </a:ext>
            </a:extLst>
          </p:cNvPr>
          <p:cNvSpPr/>
          <p:nvPr/>
        </p:nvSpPr>
        <p:spPr>
          <a:xfrm>
            <a:off x="309282" y="1001336"/>
            <a:ext cx="11542636" cy="29312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ko-KR" altLang="en-US" sz="4800" b="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감사합니다</a:t>
            </a:r>
            <a:endParaRPr lang="en-US" altLang="ko-KR" sz="4800" b="1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15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110836" y="90616"/>
            <a:ext cx="11957596" cy="6639698"/>
          </a:xfrm>
          <a:prstGeom prst="roundRect">
            <a:avLst>
              <a:gd name="adj" fmla="val 5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0896" y="1269876"/>
            <a:ext cx="1189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</a:t>
            </a:r>
            <a:endParaRPr lang="ko-KR" altLang="en-US" sz="6000" b="1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87707" y="1659735"/>
            <a:ext cx="7647730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프로그램 설명 및 선정 이유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385" y="2600820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02</a:t>
            </a:r>
            <a:endParaRPr lang="ko-KR" altLang="en-US" sz="6000" b="1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7708" y="2998414"/>
            <a:ext cx="9123088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프로그램 시연</a:t>
            </a:r>
            <a:endParaRPr lang="en-US" altLang="ko-KR" sz="3200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0896" y="3950589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03</a:t>
            </a:r>
            <a:endParaRPr lang="ko-KR" altLang="en-US" sz="6000" b="1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87707" y="4181965"/>
            <a:ext cx="7647730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코드 설명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36302" y="417136"/>
            <a:ext cx="2106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49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CONTENTS</a:t>
            </a:r>
            <a:endParaRPr lang="ko-KR" altLang="en-US" sz="3200" spc="-149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08247" y="100190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C30316-8E2E-4C68-BBDD-0954DFB159F9}"/>
              </a:ext>
            </a:extLst>
          </p:cNvPr>
          <p:cNvSpPr txBox="1"/>
          <p:nvPr/>
        </p:nvSpPr>
        <p:spPr>
          <a:xfrm>
            <a:off x="2487707" y="4543118"/>
            <a:ext cx="7987552" cy="434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                                                   </a:t>
            </a:r>
            <a:endParaRPr lang="ko-KR" altLang="en-US" sz="17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93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17202" y="15284"/>
            <a:ext cx="11957596" cy="6639698"/>
          </a:xfrm>
          <a:prstGeom prst="roundRect">
            <a:avLst>
              <a:gd name="adj" fmla="val 5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5A1B43-CD00-46B9-9E67-9E9A3DC7E128}"/>
              </a:ext>
            </a:extLst>
          </p:cNvPr>
          <p:cNvGrpSpPr/>
          <p:nvPr/>
        </p:nvGrpSpPr>
        <p:grpSpPr>
          <a:xfrm>
            <a:off x="497744" y="460028"/>
            <a:ext cx="4911349" cy="596033"/>
            <a:chOff x="497742" y="460027"/>
            <a:chExt cx="4911349" cy="596033"/>
          </a:xfrm>
        </p:grpSpPr>
        <p:cxnSp>
          <p:nvCxnSpPr>
            <p:cNvPr id="5" name="직선 연결선 4"/>
            <p:cNvCxnSpPr>
              <a:cxnSpLocks/>
            </p:cNvCxnSpPr>
            <p:nvPr/>
          </p:nvCxnSpPr>
          <p:spPr>
            <a:xfrm flipV="1">
              <a:off x="855446" y="1044802"/>
              <a:ext cx="2331507" cy="1125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855446" y="460027"/>
              <a:ext cx="4553645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900" b="1" spc="-149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프로그램 설명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7742" y="460027"/>
              <a:ext cx="4910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-149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1.</a:t>
              </a:r>
              <a:endParaRPr lang="ko-KR" altLang="en-US" sz="3200" b="1" spc="-149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10209220" y="25577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636786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064354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91918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66C6AA-D91C-4C95-83EB-35B3A9FC48E9}"/>
              </a:ext>
            </a:extLst>
          </p:cNvPr>
          <p:cNvSpPr txBox="1"/>
          <p:nvPr/>
        </p:nvSpPr>
        <p:spPr>
          <a:xfrm>
            <a:off x="8730066" y="1706683"/>
            <a:ext cx="18391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801" spc="-149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C7A56C-83C5-4236-9D45-4CEA32276552}"/>
              </a:ext>
            </a:extLst>
          </p:cNvPr>
          <p:cNvCxnSpPr>
            <a:cxnSpLocks/>
          </p:cNvCxnSpPr>
          <p:nvPr/>
        </p:nvCxnSpPr>
        <p:spPr>
          <a:xfrm flipV="1">
            <a:off x="4642953" y="1166828"/>
            <a:ext cx="2906094" cy="214763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round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4E8F3CF-AA1C-4C66-9019-EE4C5E1A24C4}"/>
              </a:ext>
            </a:extLst>
          </p:cNvPr>
          <p:cNvCxnSpPr>
            <a:cxnSpLocks/>
          </p:cNvCxnSpPr>
          <p:nvPr/>
        </p:nvCxnSpPr>
        <p:spPr>
          <a:xfrm flipV="1">
            <a:off x="4628811" y="3102046"/>
            <a:ext cx="4253826" cy="22070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round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910CB04-7D45-45EA-86EA-BAF0FE012675}"/>
              </a:ext>
            </a:extLst>
          </p:cNvPr>
          <p:cNvCxnSpPr>
            <a:cxnSpLocks/>
          </p:cNvCxnSpPr>
          <p:nvPr/>
        </p:nvCxnSpPr>
        <p:spPr>
          <a:xfrm>
            <a:off x="4628812" y="3322748"/>
            <a:ext cx="3292293" cy="201057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round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D2350F-338B-4670-BCCD-8B306D673C19}"/>
              </a:ext>
            </a:extLst>
          </p:cNvPr>
          <p:cNvSpPr txBox="1"/>
          <p:nvPr/>
        </p:nvSpPr>
        <p:spPr>
          <a:xfrm>
            <a:off x="8977632" y="2843379"/>
            <a:ext cx="18391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801" spc="-149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0F8BD1-A923-4A36-976E-FDCF7AE0DFD9}"/>
              </a:ext>
            </a:extLst>
          </p:cNvPr>
          <p:cNvSpPr txBox="1"/>
          <p:nvPr/>
        </p:nvSpPr>
        <p:spPr>
          <a:xfrm>
            <a:off x="8977632" y="2775851"/>
            <a:ext cx="245626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900" b="1" spc="-149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클라이언트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02FC81-B444-47AC-9A82-068B3A3816BD}"/>
              </a:ext>
            </a:extLst>
          </p:cNvPr>
          <p:cNvSpPr txBox="1"/>
          <p:nvPr/>
        </p:nvSpPr>
        <p:spPr>
          <a:xfrm>
            <a:off x="7763296" y="803106"/>
            <a:ext cx="245626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900" b="1" spc="-149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클라이언트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F609AA-C648-45E2-9A07-F20AE9D1D446}"/>
              </a:ext>
            </a:extLst>
          </p:cNvPr>
          <p:cNvSpPr txBox="1"/>
          <p:nvPr/>
        </p:nvSpPr>
        <p:spPr>
          <a:xfrm>
            <a:off x="8226631" y="4999424"/>
            <a:ext cx="245626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900" b="1" spc="-149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클라이언트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E5AAFA-55D2-46A6-8941-46FB07CC0B6F}"/>
              </a:ext>
            </a:extLst>
          </p:cNvPr>
          <p:cNvSpPr txBox="1"/>
          <p:nvPr/>
        </p:nvSpPr>
        <p:spPr>
          <a:xfrm>
            <a:off x="2881002" y="3065829"/>
            <a:ext cx="157255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900" b="1" spc="-149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웹 서버</a:t>
            </a:r>
          </a:p>
        </p:txBody>
      </p:sp>
    </p:spTree>
    <p:extLst>
      <p:ext uri="{BB962C8B-B14F-4D97-AF65-F5344CB8AC3E}">
        <p14:creationId xmlns:p14="http://schemas.microsoft.com/office/powerpoint/2010/main" val="147985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3">
            <a:extLst>
              <a:ext uri="{FF2B5EF4-FFF2-40B4-BE49-F238E27FC236}">
                <a16:creationId xmlns:a16="http://schemas.microsoft.com/office/drawing/2014/main" id="{3F73DCA0-9209-4685-80F6-1E1A7E770ADA}"/>
              </a:ext>
            </a:extLst>
          </p:cNvPr>
          <p:cNvSpPr/>
          <p:nvPr/>
        </p:nvSpPr>
        <p:spPr>
          <a:xfrm>
            <a:off x="117202" y="109151"/>
            <a:ext cx="11957596" cy="6639698"/>
          </a:xfrm>
          <a:prstGeom prst="roundRect">
            <a:avLst>
              <a:gd name="adj" fmla="val 5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0639532" y="255773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197516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064354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91918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2B6026-B875-4D95-A952-A5664A8236B6}"/>
              </a:ext>
            </a:extLst>
          </p:cNvPr>
          <p:cNvGrpSpPr/>
          <p:nvPr/>
        </p:nvGrpSpPr>
        <p:grpSpPr>
          <a:xfrm>
            <a:off x="497744" y="460028"/>
            <a:ext cx="4911349" cy="596033"/>
            <a:chOff x="497742" y="460027"/>
            <a:chExt cx="4911349" cy="596033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E9CC834-0248-4723-963A-E661DD7E9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446" y="1044802"/>
              <a:ext cx="2331507" cy="1125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435356-356F-4565-8FA8-D6BC315E03F6}"/>
                </a:ext>
              </a:extLst>
            </p:cNvPr>
            <p:cNvSpPr txBox="1"/>
            <p:nvPr/>
          </p:nvSpPr>
          <p:spPr>
            <a:xfrm>
              <a:off x="855446" y="460027"/>
              <a:ext cx="4553645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900" b="1" spc="-149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프로그램 설명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6F5D120-3E38-44E3-98E8-FF172A0D3504}"/>
                </a:ext>
              </a:extLst>
            </p:cNvPr>
            <p:cNvSpPr txBox="1"/>
            <p:nvPr/>
          </p:nvSpPr>
          <p:spPr>
            <a:xfrm>
              <a:off x="497742" y="460027"/>
              <a:ext cx="4910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-149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1.</a:t>
              </a:r>
              <a:endParaRPr lang="ko-KR" altLang="en-US" sz="3200" b="1" spc="-149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CAF15B2D-DCB7-4B92-AD4A-29A76D011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102227"/>
            <a:ext cx="5181600" cy="50747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D8BC0EA-C962-4647-A02E-DB8C3CEEA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44" y="1674114"/>
            <a:ext cx="9258300" cy="136207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C07776E-606C-402B-9899-A69BFDABA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519" y="3761331"/>
            <a:ext cx="6629401" cy="2847975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6C345B8-98CD-4F3D-9EB3-4ED678A5E75A}"/>
              </a:ext>
            </a:extLst>
          </p:cNvPr>
          <p:cNvCxnSpPr>
            <a:cxnSpLocks/>
          </p:cNvCxnSpPr>
          <p:nvPr/>
        </p:nvCxnSpPr>
        <p:spPr>
          <a:xfrm>
            <a:off x="3132269" y="3420550"/>
            <a:ext cx="1462356" cy="103397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CD5477-FB18-4D65-8AF6-514146ADC0B7}"/>
              </a:ext>
            </a:extLst>
          </p:cNvPr>
          <p:cNvSpPr/>
          <p:nvPr/>
        </p:nvSpPr>
        <p:spPr>
          <a:xfrm>
            <a:off x="6817659" y="5351931"/>
            <a:ext cx="1196788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</p:spTree>
    <p:extLst>
      <p:ext uri="{BB962C8B-B14F-4D97-AF65-F5344CB8AC3E}">
        <p14:creationId xmlns:p14="http://schemas.microsoft.com/office/powerpoint/2010/main" val="319314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28F360A6-D2D7-4C57-8BCE-3ABF7639F6C2}"/>
              </a:ext>
            </a:extLst>
          </p:cNvPr>
          <p:cNvSpPr/>
          <p:nvPr/>
        </p:nvSpPr>
        <p:spPr>
          <a:xfrm>
            <a:off x="117202" y="109151"/>
            <a:ext cx="11957596" cy="6639698"/>
          </a:xfrm>
          <a:prstGeom prst="roundRect">
            <a:avLst>
              <a:gd name="adj" fmla="val 5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1060866" y="25577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636786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09220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91918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B19092C-0EF5-49A8-8283-B5E1E2593A97}"/>
              </a:ext>
            </a:extLst>
          </p:cNvPr>
          <p:cNvGrpSpPr/>
          <p:nvPr/>
        </p:nvGrpSpPr>
        <p:grpSpPr>
          <a:xfrm>
            <a:off x="587292" y="516373"/>
            <a:ext cx="4911349" cy="631492"/>
            <a:chOff x="497742" y="460027"/>
            <a:chExt cx="4911349" cy="596033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02A203C-2B94-45DB-B863-244A2B3C1D25}"/>
                </a:ext>
              </a:extLst>
            </p:cNvPr>
            <p:cNvCxnSpPr>
              <a:cxnSpLocks/>
            </p:cNvCxnSpPr>
            <p:nvPr/>
          </p:nvCxnSpPr>
          <p:spPr>
            <a:xfrm>
              <a:off x="855446" y="1056060"/>
              <a:ext cx="448020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822B49-2F52-43A7-8910-DB4E00BBA6F2}"/>
                </a:ext>
              </a:extLst>
            </p:cNvPr>
            <p:cNvSpPr txBox="1"/>
            <p:nvPr/>
          </p:nvSpPr>
          <p:spPr>
            <a:xfrm>
              <a:off x="855446" y="460027"/>
              <a:ext cx="4553645" cy="508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900" b="1" spc="-149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프로그램 설명 및 선정 이유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270561-60CA-4ECA-B379-08EB1B594A02}"/>
                </a:ext>
              </a:extLst>
            </p:cNvPr>
            <p:cNvSpPr txBox="1"/>
            <p:nvPr/>
          </p:nvSpPr>
          <p:spPr>
            <a:xfrm>
              <a:off x="497742" y="460027"/>
              <a:ext cx="491095" cy="551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-149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1.</a:t>
              </a:r>
              <a:endParaRPr lang="ko-KR" altLang="en-US" sz="3200" b="1" spc="-149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38" name="내용 개체 틀 13">
            <a:extLst>
              <a:ext uri="{FF2B5EF4-FFF2-40B4-BE49-F238E27FC236}">
                <a16:creationId xmlns:a16="http://schemas.microsoft.com/office/drawing/2014/main" id="{3D85AFB0-8AA8-4506-8EFC-F9C02905F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2837" y="1286721"/>
            <a:ext cx="5181600" cy="50747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477FCC-E675-4153-A7C4-6824DE604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39" y="1377957"/>
            <a:ext cx="6778197" cy="4892265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B94A82C-BA46-459E-BB84-5B7144452FE6}"/>
              </a:ext>
            </a:extLst>
          </p:cNvPr>
          <p:cNvCxnSpPr>
            <a:cxnSpLocks/>
          </p:cNvCxnSpPr>
          <p:nvPr/>
        </p:nvCxnSpPr>
        <p:spPr>
          <a:xfrm flipV="1">
            <a:off x="6896691" y="3975019"/>
            <a:ext cx="747428" cy="46990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B70215-838E-4279-9B5D-F969C5B5DD43}"/>
              </a:ext>
            </a:extLst>
          </p:cNvPr>
          <p:cNvSpPr/>
          <p:nvPr/>
        </p:nvSpPr>
        <p:spPr>
          <a:xfrm>
            <a:off x="5699905" y="4444917"/>
            <a:ext cx="1196788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FB959F62-3E4C-4F2F-A051-3D27EF273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805" y="857648"/>
            <a:ext cx="6778196" cy="3014885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C375EE47-573C-4958-9B89-619905D5E880}"/>
              </a:ext>
            </a:extLst>
          </p:cNvPr>
          <p:cNvSpPr/>
          <p:nvPr/>
        </p:nvSpPr>
        <p:spPr>
          <a:xfrm>
            <a:off x="7644120" y="4209968"/>
            <a:ext cx="4430679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Aws ec2 </a:t>
            </a:r>
            <a:r>
              <a:rPr lang="ko-KR" altLang="en-US" sz="1600" b="1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환경에서 </a:t>
            </a:r>
            <a:r>
              <a:rPr lang="en-US" altLang="ko-KR" sz="1600" b="1" dirty="0" err="1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cloud_p.c</a:t>
            </a:r>
            <a:r>
              <a:rPr lang="en-US" altLang="ko-KR" sz="1600" b="1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소스코드 완성 </a:t>
            </a:r>
            <a:endParaRPr lang="en-US" altLang="ko-KR" sz="1600" b="1" dirty="0">
              <a:solidFill>
                <a:srgbClr val="FF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1600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17202" y="109151"/>
            <a:ext cx="11957596" cy="6639698"/>
          </a:xfrm>
          <a:prstGeom prst="roundRect">
            <a:avLst>
              <a:gd name="adj" fmla="val 5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hlinkClick r:id="rId2"/>
              </a:rPr>
              <a:t>Programing Test Web Page</a:t>
            </a:r>
            <a:endParaRPr lang="en-US" altLang="ko-KR" sz="1801" dirty="0"/>
          </a:p>
          <a:p>
            <a:pPr algn="ctr"/>
            <a:endParaRPr lang="en-US" altLang="ko-KR" sz="1801" dirty="0"/>
          </a:p>
          <a:p>
            <a:pPr algn="ctr"/>
            <a:r>
              <a:rPr lang="en-US" altLang="ko-KR" sz="1801" dirty="0"/>
              <a:t> </a:t>
            </a:r>
            <a:endParaRPr lang="ko-KR" altLang="en-US" sz="180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1537694" y="25577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636786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064354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209220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370F3C7-AC73-4629-AFC7-553DE478CC73}"/>
              </a:ext>
            </a:extLst>
          </p:cNvPr>
          <p:cNvGrpSpPr/>
          <p:nvPr/>
        </p:nvGrpSpPr>
        <p:grpSpPr>
          <a:xfrm>
            <a:off x="645662" y="474791"/>
            <a:ext cx="4911349" cy="596033"/>
            <a:chOff x="497742" y="460027"/>
            <a:chExt cx="4911349" cy="596033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7A10158-0022-45F0-B999-69B5A1D854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446" y="1044802"/>
              <a:ext cx="2331507" cy="1125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217F9D-C2B6-4983-8DAC-7EDEC73C751A}"/>
                </a:ext>
              </a:extLst>
            </p:cNvPr>
            <p:cNvSpPr txBox="1"/>
            <p:nvPr/>
          </p:nvSpPr>
          <p:spPr>
            <a:xfrm>
              <a:off x="855446" y="460027"/>
              <a:ext cx="4553645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900" b="1" spc="-149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프로그램 시연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D00316-2E2E-4082-90F8-5D838FBCE9CF}"/>
                </a:ext>
              </a:extLst>
            </p:cNvPr>
            <p:cNvSpPr txBox="1"/>
            <p:nvPr/>
          </p:nvSpPr>
          <p:spPr>
            <a:xfrm>
              <a:off x="497742" y="460027"/>
              <a:ext cx="4910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-149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2.</a:t>
              </a:r>
              <a:endParaRPr lang="ko-KR" altLang="en-US" sz="3200" b="1" spc="-149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88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28F360A6-D2D7-4C57-8BCE-3ABF7639F6C2}"/>
              </a:ext>
            </a:extLst>
          </p:cNvPr>
          <p:cNvSpPr/>
          <p:nvPr/>
        </p:nvSpPr>
        <p:spPr>
          <a:xfrm>
            <a:off x="117201" y="109151"/>
            <a:ext cx="11957596" cy="6639698"/>
          </a:xfrm>
          <a:prstGeom prst="roundRect">
            <a:avLst>
              <a:gd name="adj" fmla="val 5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1060866" y="25577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636786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09220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91918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B9C8E0E-B5E7-457A-8233-309C75032E74}"/>
              </a:ext>
            </a:extLst>
          </p:cNvPr>
          <p:cNvGrpSpPr/>
          <p:nvPr/>
        </p:nvGrpSpPr>
        <p:grpSpPr>
          <a:xfrm>
            <a:off x="651577" y="529822"/>
            <a:ext cx="2266437" cy="984886"/>
            <a:chOff x="185299" y="460027"/>
            <a:chExt cx="5150353" cy="935305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BB53CF3-BA85-42D2-B200-887C54E4919F}"/>
                </a:ext>
              </a:extLst>
            </p:cNvPr>
            <p:cNvCxnSpPr>
              <a:cxnSpLocks/>
            </p:cNvCxnSpPr>
            <p:nvPr/>
          </p:nvCxnSpPr>
          <p:spPr>
            <a:xfrm>
              <a:off x="855446" y="1056060"/>
              <a:ext cx="448020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9C5DB1-2400-4A11-9A34-67178E5CDD5B}"/>
                </a:ext>
              </a:extLst>
            </p:cNvPr>
            <p:cNvSpPr txBox="1"/>
            <p:nvPr/>
          </p:nvSpPr>
          <p:spPr>
            <a:xfrm>
              <a:off x="988708" y="460027"/>
              <a:ext cx="4346944" cy="935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900" b="1" spc="-149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코드 설명</a:t>
              </a:r>
              <a:endParaRPr lang="en-US" altLang="ko-KR" sz="2900" b="1" spc="-149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endParaRPr lang="ko-KR" altLang="en-US" sz="2900" b="1" spc="-149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73752E-FAF2-4E3E-9987-350D3557CEC2}"/>
                </a:ext>
              </a:extLst>
            </p:cNvPr>
            <p:cNvSpPr txBox="1"/>
            <p:nvPr/>
          </p:nvSpPr>
          <p:spPr>
            <a:xfrm>
              <a:off x="185299" y="460027"/>
              <a:ext cx="1115986" cy="555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-149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3.</a:t>
              </a:r>
              <a:endParaRPr lang="ko-KR" altLang="en-US" sz="3200" b="1" spc="-149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41018D-2DBD-4C97-96CF-7208ABC88547}"/>
              </a:ext>
            </a:extLst>
          </p:cNvPr>
          <p:cNvSpPr/>
          <p:nvPr/>
        </p:nvSpPr>
        <p:spPr>
          <a:xfrm>
            <a:off x="1142672" y="3085441"/>
            <a:ext cx="7113822" cy="687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endParaRPr lang="en-US" altLang="ko-KR" b="1" dirty="0">
              <a:solidFill>
                <a:srgbClr val="FF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b="1" dirty="0" err="1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fileprogram.c</a:t>
            </a:r>
            <a:r>
              <a:rPr lang="en-US" altLang="ko-KR" b="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정답풀이 및 확인</a:t>
            </a: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b="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Index.html </a:t>
            </a:r>
            <a:r>
              <a:rPr lang="en-US" altLang="ko-KR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프로그램 </a:t>
            </a:r>
            <a:r>
              <a:rPr lang="en-US" altLang="ko-KR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home </a:t>
            </a:r>
            <a:r>
              <a:rPr lang="ko-KR" altLang="en-US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화면</a:t>
            </a: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b="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About.html </a:t>
            </a:r>
            <a:r>
              <a:rPr lang="en-US" altLang="ko-KR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프로그램 설명서</a:t>
            </a: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b="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How.html </a:t>
            </a:r>
            <a:r>
              <a:rPr lang="en-US" altLang="ko-KR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프로그램 사용법 </a:t>
            </a: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b="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Code.html </a:t>
            </a:r>
            <a:r>
              <a:rPr lang="en-US" altLang="ko-KR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c, java, python </a:t>
            </a:r>
            <a:r>
              <a:rPr lang="ko-KR" altLang="en-US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문제 선택</a:t>
            </a: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b="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문제파일들 </a:t>
            </a:r>
            <a:r>
              <a:rPr lang="en-US" altLang="ko-KR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ex)c_easy.html , j_easy.html …</a:t>
            </a:r>
            <a:r>
              <a:rPr lang="ko-KR" altLang="en-US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43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28F360A6-D2D7-4C57-8BCE-3ABF7639F6C2}"/>
              </a:ext>
            </a:extLst>
          </p:cNvPr>
          <p:cNvSpPr/>
          <p:nvPr/>
        </p:nvSpPr>
        <p:spPr>
          <a:xfrm>
            <a:off x="117201" y="109151"/>
            <a:ext cx="11957596" cy="6639698"/>
          </a:xfrm>
          <a:prstGeom prst="roundRect">
            <a:avLst>
              <a:gd name="adj" fmla="val 5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1060866" y="25577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636786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09220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91918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41018D-2DBD-4C97-96CF-7208ABC88547}"/>
              </a:ext>
            </a:extLst>
          </p:cNvPr>
          <p:cNvSpPr/>
          <p:nvPr/>
        </p:nvSpPr>
        <p:spPr>
          <a:xfrm>
            <a:off x="1142672" y="3085441"/>
            <a:ext cx="7113822" cy="687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300000"/>
              </a:lnSpc>
              <a:buAutoNum type="arabicPeriod"/>
            </a:pP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B24D58-CA34-4B86-844C-E5175AFD6AAD}"/>
              </a:ext>
            </a:extLst>
          </p:cNvPr>
          <p:cNvSpPr/>
          <p:nvPr/>
        </p:nvSpPr>
        <p:spPr>
          <a:xfrm>
            <a:off x="494602" y="109151"/>
            <a:ext cx="2291645" cy="457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endParaRPr lang="en-US" altLang="ko-KR" b="1" dirty="0">
              <a:solidFill>
                <a:srgbClr val="FF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b="1" dirty="0" err="1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fileprogram.c</a:t>
            </a:r>
            <a:r>
              <a:rPr lang="en-US" altLang="ko-KR" b="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8A0A3C-146A-43D8-B516-99551DACA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02" y="591672"/>
            <a:ext cx="4779552" cy="61114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0C9B65-05DA-4F4D-B007-3BC4B7093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669" y="222103"/>
            <a:ext cx="6759249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5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28F360A6-D2D7-4C57-8BCE-3ABF7639F6C2}"/>
              </a:ext>
            </a:extLst>
          </p:cNvPr>
          <p:cNvSpPr/>
          <p:nvPr/>
        </p:nvSpPr>
        <p:spPr>
          <a:xfrm>
            <a:off x="117201" y="109151"/>
            <a:ext cx="11957596" cy="6639698"/>
          </a:xfrm>
          <a:prstGeom prst="roundRect">
            <a:avLst>
              <a:gd name="adj" fmla="val 5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1060866" y="25577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636786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09220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91918" y="25577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41018D-2DBD-4C97-96CF-7208ABC88547}"/>
              </a:ext>
            </a:extLst>
          </p:cNvPr>
          <p:cNvSpPr/>
          <p:nvPr/>
        </p:nvSpPr>
        <p:spPr>
          <a:xfrm>
            <a:off x="1142672" y="3085441"/>
            <a:ext cx="7113822" cy="687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300000"/>
              </a:lnSpc>
              <a:buAutoNum type="arabicPeriod"/>
            </a:pP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B24D58-CA34-4B86-844C-E5175AFD6AAD}"/>
              </a:ext>
            </a:extLst>
          </p:cNvPr>
          <p:cNvSpPr/>
          <p:nvPr/>
        </p:nvSpPr>
        <p:spPr>
          <a:xfrm>
            <a:off x="494602" y="109151"/>
            <a:ext cx="2291645" cy="457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endParaRPr lang="en-US" altLang="ko-KR" b="1" dirty="0">
              <a:solidFill>
                <a:srgbClr val="FF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b="1" dirty="0" err="1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fileprogram.c</a:t>
            </a:r>
            <a:r>
              <a:rPr lang="en-US" altLang="ko-KR" b="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DAC498-9290-41ED-B276-B72978B18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02" y="562815"/>
            <a:ext cx="5495925" cy="58939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74D201-7105-46C6-BB52-CA692EBB8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343" y="401189"/>
            <a:ext cx="5743575" cy="609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4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</TotalTime>
  <Words>161</Words>
  <Application>Microsoft Office PowerPoint</Application>
  <PresentationFormat>와이드스크린</PresentationFormat>
  <Paragraphs>58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에스코어 드림 5 Medium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송기룡</cp:lastModifiedBy>
  <cp:revision>62</cp:revision>
  <dcterms:created xsi:type="dcterms:W3CDTF">2020-06-03T14:22:38Z</dcterms:created>
  <dcterms:modified xsi:type="dcterms:W3CDTF">2020-12-09T10:37:11Z</dcterms:modified>
</cp:coreProperties>
</file>