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60" r:id="rId3"/>
    <p:sldId id="257" r:id="rId4"/>
    <p:sldId id="258" r:id="rId5"/>
    <p:sldId id="259" r:id="rId6"/>
    <p:sldId id="263" r:id="rId7"/>
    <p:sldId id="264" r:id="rId8"/>
    <p:sldId id="265" r:id="rId9"/>
    <p:sldId id="266" r:id="rId10"/>
    <p:sldId id="267" r:id="rId11"/>
    <p:sldId id="270" r:id="rId12"/>
    <p:sldId id="272" r:id="rId13"/>
    <p:sldId id="273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C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3A1D16E-5168-492D-8F69-1FF2866E2407}" v="1011" dt="2020-06-12T02:04:23.04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Thursday, June 11,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06072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Thursday, June 11,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47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Thursday, June 11,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588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Thursday, June 11,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649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Thursday, June 11,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926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Thursday, June 11,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17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Thursday, June 11, 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587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Thursday, June 11, 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74903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Thursday, June 11, 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014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Thursday, June 11,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282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Thursday, June 11,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323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Thursday, June 11,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4523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19" r:id="rId6"/>
    <p:sldLayoutId id="2147483715" r:id="rId7"/>
    <p:sldLayoutId id="2147483716" r:id="rId8"/>
    <p:sldLayoutId id="2147483717" r:id="rId9"/>
    <p:sldLayoutId id="2147483718" r:id="rId10"/>
    <p:sldLayoutId id="214748372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E76424EA-2FE7-47E5-99E5-7EDD3063F7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3">
            <a:extLst>
              <a:ext uri="{FF2B5EF4-FFF2-40B4-BE49-F238E27FC236}">
                <a16:creationId xmlns:a16="http://schemas.microsoft.com/office/drawing/2014/main" id="{DB44FF33-C80B-403F-966C-0DB6A5B964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852" r="-2" b="6750"/>
          <a:stretch/>
        </p:blipFill>
        <p:spPr>
          <a:xfrm>
            <a:off x="20" y="10"/>
            <a:ext cx="12191981" cy="6857990"/>
          </a:xfrm>
          <a:custGeom>
            <a:avLst/>
            <a:gdLst/>
            <a:ahLst/>
            <a:cxnLst/>
            <a:rect l="l" t="t" r="r" b="b"/>
            <a:pathLst>
              <a:path w="7448551" h="6858000">
                <a:moveTo>
                  <a:pt x="0" y="0"/>
                </a:moveTo>
                <a:lnTo>
                  <a:pt x="7448551" y="0"/>
                </a:lnTo>
                <a:lnTo>
                  <a:pt x="7448551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 useBgFill="1">
        <p:nvSpPr>
          <p:cNvPr id="23" name="Rectangle 10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48550" y="0"/>
            <a:ext cx="474345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999414" y="809097"/>
            <a:ext cx="4129241" cy="4496508"/>
          </a:xfrm>
        </p:spPr>
        <p:txBody>
          <a:bodyPr vert="horz" wrap="square" lIns="0" tIns="0" rIns="0" bIns="0" rtlCol="0" anchor="b" anchorCtr="0">
            <a:noAutofit/>
          </a:bodyPr>
          <a:lstStyle/>
          <a:p>
            <a:r>
              <a:rPr lang="ko-KR" altLang="en-US" sz="3600" dirty="0"/>
              <a:t>                   을 </a:t>
            </a:r>
            <a:br>
              <a:rPr lang="ko-KR" altLang="en-US" sz="3600" dirty="0"/>
            </a:br>
            <a:r>
              <a:rPr lang="ko-KR" altLang="en-US" sz="3600" dirty="0"/>
              <a:t>이용하여 </a:t>
            </a:r>
            <a:br>
              <a:rPr lang="ko-KR" altLang="en-US" sz="3600" dirty="0"/>
            </a:br>
            <a:r>
              <a:rPr lang="ko-KR" altLang="en-US" sz="3600" b="1" dirty="0"/>
              <a:t>해외지수-국내증시</a:t>
            </a:r>
            <a:br>
              <a:rPr lang="ko-KR" altLang="en-US" sz="3600" b="1" dirty="0"/>
            </a:br>
            <a:r>
              <a:rPr lang="ko-KR" altLang="en-US" sz="4000" b="1" dirty="0"/>
              <a:t>시각화 자료</a:t>
            </a:r>
            <a:br>
              <a:rPr lang="ko-KR" altLang="en-US" sz="3600" dirty="0"/>
            </a:br>
            <a:r>
              <a:rPr lang="ko-KR" altLang="en-US" sz="3200" dirty="0"/>
              <a:t>만들고</a:t>
            </a:r>
            <a:r>
              <a:rPr lang="ko-KR" altLang="en-US" sz="3200" b="1" dirty="0"/>
              <a:t>,</a:t>
            </a:r>
            <a:br>
              <a:rPr lang="ko-KR" altLang="en-US" sz="3600" b="1" dirty="0"/>
            </a:br>
            <a:r>
              <a:rPr lang="ko-KR" altLang="en-US" sz="3600" b="1" dirty="0"/>
              <a:t>예측</a:t>
            </a:r>
            <a:r>
              <a:rPr lang="ko-KR" altLang="en-US" sz="3200" dirty="0"/>
              <a:t>하기</a:t>
            </a:r>
          </a:p>
        </p:txBody>
      </p:sp>
      <p:sp>
        <p:nvSpPr>
          <p:cNvPr id="24" name="Oval 12">
            <a:extLst>
              <a:ext uri="{FF2B5EF4-FFF2-40B4-BE49-F238E27FC236}">
                <a16:creationId xmlns:a16="http://schemas.microsoft.com/office/drawing/2014/main" id="{7AEC842D-C905-4DEA-B1C3-CA51995C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5" name="Group 14">
            <a:extLst>
              <a:ext uri="{FF2B5EF4-FFF2-40B4-BE49-F238E27FC236}">
                <a16:creationId xmlns:a16="http://schemas.microsoft.com/office/drawing/2014/main" id="{4592A8CB-0B0A-43A5-86F4-712B0C4696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10915302" y="5534729"/>
            <a:ext cx="667802" cy="631474"/>
            <a:chOff x="10478914" y="1506691"/>
            <a:chExt cx="667802" cy="631474"/>
          </a:xfrm>
        </p:grpSpPr>
        <p:sp>
          <p:nvSpPr>
            <p:cNvPr id="26" name="Freeform: Shape 15">
              <a:extLst>
                <a:ext uri="{FF2B5EF4-FFF2-40B4-BE49-F238E27FC236}">
                  <a16:creationId xmlns:a16="http://schemas.microsoft.com/office/drawing/2014/main" id="{4C63B2AC-3D19-416D-A37F-2DDA8A365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16">
              <a:extLst>
                <a:ext uri="{FF2B5EF4-FFF2-40B4-BE49-F238E27FC236}">
                  <a16:creationId xmlns:a16="http://schemas.microsoft.com/office/drawing/2014/main" id="{8A474391-1271-45F9-A39C-8641371ABC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8" name="Rectangle 18">
            <a:extLst>
              <a:ext uri="{FF2B5EF4-FFF2-40B4-BE49-F238E27FC236}">
                <a16:creationId xmlns:a16="http://schemas.microsoft.com/office/drawing/2014/main" id="{3F7CD3B8-4EAD-4444-9EB3-CA03A6612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7A9F5FB-6244-4976-8530-82BEDF6E8C4A}"/>
              </a:ext>
            </a:extLst>
          </p:cNvPr>
          <p:cNvSpPr txBox="1"/>
          <p:nvPr/>
        </p:nvSpPr>
        <p:spPr>
          <a:xfrm rot="420000">
            <a:off x="7845619" y="1723422"/>
            <a:ext cx="2897528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4000" b="1" dirty="0" err="1"/>
              <a:t>웹크롤링</a:t>
            </a:r>
            <a:endParaRPr lang="ko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7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Oval 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36" name="Rectangle 19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21">
            <a:extLst>
              <a:ext uri="{FF2B5EF4-FFF2-40B4-BE49-F238E27FC236}">
                <a16:creationId xmlns:a16="http://schemas.microsoft.com/office/drawing/2014/main" id="{74033C2F-EE38-427C-97E3-08EAC8822A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471760"/>
            <a:ext cx="666497" cy="1080000"/>
          </a:xfrm>
          <a:custGeom>
            <a:avLst/>
            <a:gdLst>
              <a:gd name="connsiteX0" fmla="*/ 126497 w 666497"/>
              <a:gd name="connsiteY0" fmla="*/ 0 h 1080000"/>
              <a:gd name="connsiteX1" fmla="*/ 666497 w 666497"/>
              <a:gd name="connsiteY1" fmla="*/ 540000 h 1080000"/>
              <a:gd name="connsiteX2" fmla="*/ 126497 w 666497"/>
              <a:gd name="connsiteY2" fmla="*/ 1080000 h 1080000"/>
              <a:gd name="connsiteX3" fmla="*/ 17668 w 666497"/>
              <a:gd name="connsiteY3" fmla="*/ 1069029 h 1080000"/>
              <a:gd name="connsiteX4" fmla="*/ 0 w 666497"/>
              <a:gd name="connsiteY4" fmla="*/ 1063545 h 1080000"/>
              <a:gd name="connsiteX5" fmla="*/ 0 w 666497"/>
              <a:gd name="connsiteY5" fmla="*/ 16455 h 1080000"/>
              <a:gd name="connsiteX6" fmla="*/ 17668 w 666497"/>
              <a:gd name="connsiteY6" fmla="*/ 10971 h 1080000"/>
              <a:gd name="connsiteX7" fmla="*/ 126497 w 666497"/>
              <a:gd name="connsiteY7" fmla="*/ 0 h 10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6497" h="1080000">
                <a:moveTo>
                  <a:pt x="126497" y="0"/>
                </a:moveTo>
                <a:cubicBezTo>
                  <a:pt x="424731" y="0"/>
                  <a:pt x="666497" y="241766"/>
                  <a:pt x="666497" y="540000"/>
                </a:cubicBezTo>
                <a:cubicBezTo>
                  <a:pt x="666497" y="838234"/>
                  <a:pt x="424731" y="1080000"/>
                  <a:pt x="126497" y="1080000"/>
                </a:cubicBezTo>
                <a:cubicBezTo>
                  <a:pt x="89218" y="1080000"/>
                  <a:pt x="52821" y="1076222"/>
                  <a:pt x="17668" y="1069029"/>
                </a:cubicBezTo>
                <a:lnTo>
                  <a:pt x="0" y="1063545"/>
                </a:lnTo>
                <a:lnTo>
                  <a:pt x="0" y="16455"/>
                </a:lnTo>
                <a:lnTo>
                  <a:pt x="17668" y="10971"/>
                </a:lnTo>
                <a:cubicBezTo>
                  <a:pt x="52821" y="3778"/>
                  <a:pt x="89218" y="0"/>
                  <a:pt x="126497" y="0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2940903-7865-4026-879C-CC1ADF911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34337" y="800983"/>
            <a:ext cx="4006800" cy="3788841"/>
            <a:chOff x="7762003" y="672385"/>
            <a:chExt cx="4006800" cy="3788841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982D1BD3-FFA8-4027-A890-672FDD8F70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8528803" y="672385"/>
              <a:ext cx="3240000" cy="3788841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508000" dist="203200" dir="9600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BC5C6D9-8420-4B6F-A949-7B6565266B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8572003" y="180004"/>
              <a:ext cx="1620000" cy="32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109E8593-95F9-4054-81D2-F2CDE467AA03}"/>
              </a:ext>
            </a:extLst>
          </p:cNvPr>
          <p:cNvSpPr txBox="1"/>
          <p:nvPr/>
        </p:nvSpPr>
        <p:spPr>
          <a:xfrm>
            <a:off x="5216325" y="1714982"/>
            <a:ext cx="2010135" cy="11079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6600" b="1"/>
              <a:t>계획</a:t>
            </a:r>
            <a:endParaRPr lang="ko-KR" altLang="en-US" sz="6600" b="1" dirty="0"/>
          </a:p>
        </p:txBody>
      </p:sp>
    </p:spTree>
    <p:extLst>
      <p:ext uri="{BB962C8B-B14F-4D97-AF65-F5344CB8AC3E}">
        <p14:creationId xmlns:p14="http://schemas.microsoft.com/office/powerpoint/2010/main" val="10923127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7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Oval 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36" name="Rectangle 19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21">
            <a:extLst>
              <a:ext uri="{FF2B5EF4-FFF2-40B4-BE49-F238E27FC236}">
                <a16:creationId xmlns:a16="http://schemas.microsoft.com/office/drawing/2014/main" id="{74033C2F-EE38-427C-97E3-08EAC8822A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471760"/>
            <a:ext cx="666497" cy="1080000"/>
          </a:xfrm>
          <a:custGeom>
            <a:avLst/>
            <a:gdLst>
              <a:gd name="connsiteX0" fmla="*/ 126497 w 666497"/>
              <a:gd name="connsiteY0" fmla="*/ 0 h 1080000"/>
              <a:gd name="connsiteX1" fmla="*/ 666497 w 666497"/>
              <a:gd name="connsiteY1" fmla="*/ 540000 h 1080000"/>
              <a:gd name="connsiteX2" fmla="*/ 126497 w 666497"/>
              <a:gd name="connsiteY2" fmla="*/ 1080000 h 1080000"/>
              <a:gd name="connsiteX3" fmla="*/ 17668 w 666497"/>
              <a:gd name="connsiteY3" fmla="*/ 1069029 h 1080000"/>
              <a:gd name="connsiteX4" fmla="*/ 0 w 666497"/>
              <a:gd name="connsiteY4" fmla="*/ 1063545 h 1080000"/>
              <a:gd name="connsiteX5" fmla="*/ 0 w 666497"/>
              <a:gd name="connsiteY5" fmla="*/ 16455 h 1080000"/>
              <a:gd name="connsiteX6" fmla="*/ 17668 w 666497"/>
              <a:gd name="connsiteY6" fmla="*/ 10971 h 1080000"/>
              <a:gd name="connsiteX7" fmla="*/ 126497 w 666497"/>
              <a:gd name="connsiteY7" fmla="*/ 0 h 10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6497" h="1080000">
                <a:moveTo>
                  <a:pt x="126497" y="0"/>
                </a:moveTo>
                <a:cubicBezTo>
                  <a:pt x="424731" y="0"/>
                  <a:pt x="666497" y="241766"/>
                  <a:pt x="666497" y="540000"/>
                </a:cubicBezTo>
                <a:cubicBezTo>
                  <a:pt x="666497" y="838234"/>
                  <a:pt x="424731" y="1080000"/>
                  <a:pt x="126497" y="1080000"/>
                </a:cubicBezTo>
                <a:cubicBezTo>
                  <a:pt x="89218" y="1080000"/>
                  <a:pt x="52821" y="1076222"/>
                  <a:pt x="17668" y="1069029"/>
                </a:cubicBezTo>
                <a:lnTo>
                  <a:pt x="0" y="1063545"/>
                </a:lnTo>
                <a:lnTo>
                  <a:pt x="0" y="16455"/>
                </a:lnTo>
                <a:lnTo>
                  <a:pt x="17668" y="10971"/>
                </a:lnTo>
                <a:cubicBezTo>
                  <a:pt x="52821" y="3778"/>
                  <a:pt x="89218" y="0"/>
                  <a:pt x="126497" y="0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2940903-7865-4026-879C-CC1ADF911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34337" y="800983"/>
            <a:ext cx="4006800" cy="3788841"/>
            <a:chOff x="7762003" y="672385"/>
            <a:chExt cx="4006800" cy="3788841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982D1BD3-FFA8-4027-A890-672FDD8F70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8528803" y="672385"/>
              <a:ext cx="3240000" cy="3788841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508000" dist="203200" dir="9600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BC5C6D9-8420-4B6F-A949-7B6565266B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8572003" y="180004"/>
              <a:ext cx="1620000" cy="32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C1DF1669-3372-4FBB-942E-69AA124BE170}"/>
              </a:ext>
            </a:extLst>
          </p:cNvPr>
          <p:cNvSpPr txBox="1"/>
          <p:nvPr/>
        </p:nvSpPr>
        <p:spPr>
          <a:xfrm>
            <a:off x="8551718" y="594014"/>
            <a:ext cx="3531176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2800" b="1" dirty="0"/>
              <a:t>계획</a:t>
            </a:r>
          </a:p>
        </p:txBody>
      </p:sp>
      <p:graphicFrame>
        <p:nvGraphicFramePr>
          <p:cNvPr id="2" name="표 4">
            <a:extLst>
              <a:ext uri="{FF2B5EF4-FFF2-40B4-BE49-F238E27FC236}">
                <a16:creationId xmlns:a16="http://schemas.microsoft.com/office/drawing/2014/main" id="{64A7AECD-F304-43EE-9080-E3FE1A7CE940}"/>
              </a:ext>
            </a:extLst>
          </p:cNvPr>
          <p:cNvGraphicFramePr>
            <a:graphicFrameLocks noGrp="1"/>
          </p:cNvGraphicFramePr>
          <p:nvPr/>
        </p:nvGraphicFramePr>
        <p:xfrm>
          <a:off x="453341" y="1601164"/>
          <a:ext cx="10899490" cy="43891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755490">
                  <a:extLst>
                    <a:ext uri="{9D8B030D-6E8A-4147-A177-3AD203B41FA5}">
                      <a16:colId xmlns:a16="http://schemas.microsoft.com/office/drawing/2014/main" val="168180591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93948097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1738372812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177797602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231489907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3795604818"/>
                    </a:ext>
                  </a:extLst>
                </a:gridCol>
              </a:tblGrid>
              <a:tr h="1097280">
                <a:tc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  <a:buNone/>
                      </a:pP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/>
                        <a:t>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/>
                        <a:t>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/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/>
                        <a:t>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/>
                        <a:t>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9076653"/>
                  </a:ext>
                </a:extLst>
              </a:tr>
              <a:tr h="1097280">
                <a:tc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  <a:buNone/>
                      </a:pPr>
                      <a:r>
                        <a:rPr lang="ko-KR" altLang="en-US" dirty="0"/>
                        <a:t>시각화</a:t>
                      </a:r>
                      <a:endParaRPr lang="ko-K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432838"/>
                  </a:ext>
                </a:extLst>
              </a:tr>
              <a:tr h="1097280">
                <a:tc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  <a:buNone/>
                      </a:pPr>
                      <a:r>
                        <a:rPr lang="ko-KR" altLang="en-US" dirty="0" err="1"/>
                        <a:t>웹크롤링</a:t>
                      </a:r>
                      <a:endParaRPr lang="ko-KR" dirty="0" err="1"/>
                    </a:p>
                    <a:p>
                      <a:pPr lvl="0" algn="ctr">
                        <a:lnSpc>
                          <a:spcPct val="150000"/>
                        </a:lnSpc>
                        <a:buNone/>
                      </a:pPr>
                      <a:r>
                        <a:rPr lang="ko-KR" altLang="en-US" dirty="0"/>
                        <a:t>(데이터수집)</a:t>
                      </a:r>
                      <a:endParaRPr 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28349999"/>
                  </a:ext>
                </a:extLst>
              </a:tr>
              <a:tr h="1097280">
                <a:tc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  <a:buNone/>
                      </a:pPr>
                      <a:r>
                        <a:rPr lang="ko-KR" altLang="en-US" dirty="0"/>
                        <a:t>모델링 및 학습</a:t>
                      </a:r>
                      <a:endParaRPr lang="ko-K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1906024"/>
                  </a:ext>
                </a:extLst>
              </a:tr>
            </a:tbl>
          </a:graphicData>
        </a:graphic>
      </p:graphicFrame>
      <p:sp>
        <p:nvSpPr>
          <p:cNvPr id="5" name="화살표: 왼쪽/오른쪽 4">
            <a:extLst>
              <a:ext uri="{FF2B5EF4-FFF2-40B4-BE49-F238E27FC236}">
                <a16:creationId xmlns:a16="http://schemas.microsoft.com/office/drawing/2014/main" id="{2B962B78-B8DB-4569-B612-7D92260889A6}"/>
              </a:ext>
            </a:extLst>
          </p:cNvPr>
          <p:cNvSpPr/>
          <p:nvPr/>
        </p:nvSpPr>
        <p:spPr>
          <a:xfrm>
            <a:off x="2486386" y="2963659"/>
            <a:ext cx="6755779" cy="56685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왼쪽/오른쪽 12">
            <a:extLst>
              <a:ext uri="{FF2B5EF4-FFF2-40B4-BE49-F238E27FC236}">
                <a16:creationId xmlns:a16="http://schemas.microsoft.com/office/drawing/2014/main" id="{F9BAAC44-3AFB-4E91-AE77-43F95719DB6E}"/>
              </a:ext>
            </a:extLst>
          </p:cNvPr>
          <p:cNvSpPr/>
          <p:nvPr/>
        </p:nvSpPr>
        <p:spPr>
          <a:xfrm>
            <a:off x="2458508" y="4023025"/>
            <a:ext cx="4980877" cy="56685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왼쪽/오른쪽 13">
            <a:extLst>
              <a:ext uri="{FF2B5EF4-FFF2-40B4-BE49-F238E27FC236}">
                <a16:creationId xmlns:a16="http://schemas.microsoft.com/office/drawing/2014/main" id="{93C61F70-4AC8-452E-81C4-11F2CA2128C8}"/>
              </a:ext>
            </a:extLst>
          </p:cNvPr>
          <p:cNvSpPr/>
          <p:nvPr/>
        </p:nvSpPr>
        <p:spPr>
          <a:xfrm>
            <a:off x="4335630" y="5314706"/>
            <a:ext cx="4906535" cy="44604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6B9E37F8-7D2D-462C-B9D9-34165D9290C7}"/>
              </a:ext>
            </a:extLst>
          </p:cNvPr>
          <p:cNvSpPr/>
          <p:nvPr/>
        </p:nvSpPr>
        <p:spPr>
          <a:xfrm>
            <a:off x="9625362" y="2878875"/>
            <a:ext cx="1561168" cy="296436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마무리!</a:t>
            </a:r>
          </a:p>
        </p:txBody>
      </p:sp>
    </p:spTree>
    <p:extLst>
      <p:ext uri="{BB962C8B-B14F-4D97-AF65-F5344CB8AC3E}">
        <p14:creationId xmlns:p14="http://schemas.microsoft.com/office/powerpoint/2010/main" val="25403970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7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Oval 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36" name="Rectangle 19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21">
            <a:extLst>
              <a:ext uri="{FF2B5EF4-FFF2-40B4-BE49-F238E27FC236}">
                <a16:creationId xmlns:a16="http://schemas.microsoft.com/office/drawing/2014/main" id="{74033C2F-EE38-427C-97E3-08EAC8822A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471760"/>
            <a:ext cx="666497" cy="1080000"/>
          </a:xfrm>
          <a:custGeom>
            <a:avLst/>
            <a:gdLst>
              <a:gd name="connsiteX0" fmla="*/ 126497 w 666497"/>
              <a:gd name="connsiteY0" fmla="*/ 0 h 1080000"/>
              <a:gd name="connsiteX1" fmla="*/ 666497 w 666497"/>
              <a:gd name="connsiteY1" fmla="*/ 540000 h 1080000"/>
              <a:gd name="connsiteX2" fmla="*/ 126497 w 666497"/>
              <a:gd name="connsiteY2" fmla="*/ 1080000 h 1080000"/>
              <a:gd name="connsiteX3" fmla="*/ 17668 w 666497"/>
              <a:gd name="connsiteY3" fmla="*/ 1069029 h 1080000"/>
              <a:gd name="connsiteX4" fmla="*/ 0 w 666497"/>
              <a:gd name="connsiteY4" fmla="*/ 1063545 h 1080000"/>
              <a:gd name="connsiteX5" fmla="*/ 0 w 666497"/>
              <a:gd name="connsiteY5" fmla="*/ 16455 h 1080000"/>
              <a:gd name="connsiteX6" fmla="*/ 17668 w 666497"/>
              <a:gd name="connsiteY6" fmla="*/ 10971 h 1080000"/>
              <a:gd name="connsiteX7" fmla="*/ 126497 w 666497"/>
              <a:gd name="connsiteY7" fmla="*/ 0 h 10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6497" h="1080000">
                <a:moveTo>
                  <a:pt x="126497" y="0"/>
                </a:moveTo>
                <a:cubicBezTo>
                  <a:pt x="424731" y="0"/>
                  <a:pt x="666497" y="241766"/>
                  <a:pt x="666497" y="540000"/>
                </a:cubicBezTo>
                <a:cubicBezTo>
                  <a:pt x="666497" y="838234"/>
                  <a:pt x="424731" y="1080000"/>
                  <a:pt x="126497" y="1080000"/>
                </a:cubicBezTo>
                <a:cubicBezTo>
                  <a:pt x="89218" y="1080000"/>
                  <a:pt x="52821" y="1076222"/>
                  <a:pt x="17668" y="1069029"/>
                </a:cubicBezTo>
                <a:lnTo>
                  <a:pt x="0" y="1063545"/>
                </a:lnTo>
                <a:lnTo>
                  <a:pt x="0" y="16455"/>
                </a:lnTo>
                <a:lnTo>
                  <a:pt x="17668" y="10971"/>
                </a:lnTo>
                <a:cubicBezTo>
                  <a:pt x="52821" y="3778"/>
                  <a:pt x="89218" y="0"/>
                  <a:pt x="126497" y="0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2940903-7865-4026-879C-CC1ADF911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34337" y="800983"/>
            <a:ext cx="4006800" cy="3788841"/>
            <a:chOff x="7762003" y="672385"/>
            <a:chExt cx="4006800" cy="3788841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982D1BD3-FFA8-4027-A890-672FDD8F70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8528803" y="672385"/>
              <a:ext cx="3240000" cy="3788841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508000" dist="203200" dir="9600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BC5C6D9-8420-4B6F-A949-7B6565266B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8572003" y="180004"/>
              <a:ext cx="1620000" cy="32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109E8593-95F9-4054-81D2-F2CDE467AA03}"/>
              </a:ext>
            </a:extLst>
          </p:cNvPr>
          <p:cNvSpPr txBox="1"/>
          <p:nvPr/>
        </p:nvSpPr>
        <p:spPr>
          <a:xfrm>
            <a:off x="4445032" y="1055202"/>
            <a:ext cx="4379769" cy="11079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6600" b="1" dirty="0"/>
              <a:t>결과예측</a:t>
            </a:r>
          </a:p>
        </p:txBody>
      </p:sp>
    </p:spTree>
    <p:extLst>
      <p:ext uri="{BB962C8B-B14F-4D97-AF65-F5344CB8AC3E}">
        <p14:creationId xmlns:p14="http://schemas.microsoft.com/office/powerpoint/2010/main" val="28121155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4" descr="텍스트, 지도이(가) 표시된 사진&#10;&#10;매우 높은 신뢰도로 생성된 설명">
            <a:extLst>
              <a:ext uri="{FF2B5EF4-FFF2-40B4-BE49-F238E27FC236}">
                <a16:creationId xmlns:a16="http://schemas.microsoft.com/office/drawing/2014/main" id="{31C5A0E8-D020-4C3A-9D4E-7AF3730EA3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9944" y="925767"/>
            <a:ext cx="9099630" cy="509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29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7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Oval 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36" name="Rectangle 19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21">
            <a:extLst>
              <a:ext uri="{FF2B5EF4-FFF2-40B4-BE49-F238E27FC236}">
                <a16:creationId xmlns:a16="http://schemas.microsoft.com/office/drawing/2014/main" id="{74033C2F-EE38-427C-97E3-08EAC8822A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471760"/>
            <a:ext cx="666497" cy="1080000"/>
          </a:xfrm>
          <a:custGeom>
            <a:avLst/>
            <a:gdLst>
              <a:gd name="connsiteX0" fmla="*/ 126497 w 666497"/>
              <a:gd name="connsiteY0" fmla="*/ 0 h 1080000"/>
              <a:gd name="connsiteX1" fmla="*/ 666497 w 666497"/>
              <a:gd name="connsiteY1" fmla="*/ 540000 h 1080000"/>
              <a:gd name="connsiteX2" fmla="*/ 126497 w 666497"/>
              <a:gd name="connsiteY2" fmla="*/ 1080000 h 1080000"/>
              <a:gd name="connsiteX3" fmla="*/ 17668 w 666497"/>
              <a:gd name="connsiteY3" fmla="*/ 1069029 h 1080000"/>
              <a:gd name="connsiteX4" fmla="*/ 0 w 666497"/>
              <a:gd name="connsiteY4" fmla="*/ 1063545 h 1080000"/>
              <a:gd name="connsiteX5" fmla="*/ 0 w 666497"/>
              <a:gd name="connsiteY5" fmla="*/ 16455 h 1080000"/>
              <a:gd name="connsiteX6" fmla="*/ 17668 w 666497"/>
              <a:gd name="connsiteY6" fmla="*/ 10971 h 1080000"/>
              <a:gd name="connsiteX7" fmla="*/ 126497 w 666497"/>
              <a:gd name="connsiteY7" fmla="*/ 0 h 10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6497" h="1080000">
                <a:moveTo>
                  <a:pt x="126497" y="0"/>
                </a:moveTo>
                <a:cubicBezTo>
                  <a:pt x="424731" y="0"/>
                  <a:pt x="666497" y="241766"/>
                  <a:pt x="666497" y="540000"/>
                </a:cubicBezTo>
                <a:cubicBezTo>
                  <a:pt x="666497" y="838234"/>
                  <a:pt x="424731" y="1080000"/>
                  <a:pt x="126497" y="1080000"/>
                </a:cubicBezTo>
                <a:cubicBezTo>
                  <a:pt x="89218" y="1080000"/>
                  <a:pt x="52821" y="1076222"/>
                  <a:pt x="17668" y="1069029"/>
                </a:cubicBezTo>
                <a:lnTo>
                  <a:pt x="0" y="1063545"/>
                </a:lnTo>
                <a:lnTo>
                  <a:pt x="0" y="16455"/>
                </a:lnTo>
                <a:lnTo>
                  <a:pt x="17668" y="10971"/>
                </a:lnTo>
                <a:cubicBezTo>
                  <a:pt x="52821" y="3778"/>
                  <a:pt x="89218" y="0"/>
                  <a:pt x="126497" y="0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2940903-7865-4026-879C-CC1ADF911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34337" y="800983"/>
            <a:ext cx="4006800" cy="3788841"/>
            <a:chOff x="7762003" y="672385"/>
            <a:chExt cx="4006800" cy="3788841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982D1BD3-FFA8-4027-A890-672FDD8F70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8528803" y="672385"/>
              <a:ext cx="3240000" cy="3788841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508000" dist="203200" dir="9600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BC5C6D9-8420-4B6F-A949-7B6565266B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8572003" y="180004"/>
              <a:ext cx="1620000" cy="32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109E8593-95F9-4054-81D2-F2CDE467AA03}"/>
              </a:ext>
            </a:extLst>
          </p:cNvPr>
          <p:cNvSpPr txBox="1"/>
          <p:nvPr/>
        </p:nvSpPr>
        <p:spPr>
          <a:xfrm>
            <a:off x="4541135" y="2187615"/>
            <a:ext cx="3842793" cy="11079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6600" b="1" dirty="0"/>
              <a:t>배경설명</a:t>
            </a:r>
          </a:p>
        </p:txBody>
      </p:sp>
    </p:spTree>
    <p:extLst>
      <p:ext uri="{BB962C8B-B14F-4D97-AF65-F5344CB8AC3E}">
        <p14:creationId xmlns:p14="http://schemas.microsoft.com/office/powerpoint/2010/main" val="3761006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7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Oval 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36" name="Rectangle 19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21">
            <a:extLst>
              <a:ext uri="{FF2B5EF4-FFF2-40B4-BE49-F238E27FC236}">
                <a16:creationId xmlns:a16="http://schemas.microsoft.com/office/drawing/2014/main" id="{74033C2F-EE38-427C-97E3-08EAC8822A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471760"/>
            <a:ext cx="666497" cy="1080000"/>
          </a:xfrm>
          <a:custGeom>
            <a:avLst/>
            <a:gdLst>
              <a:gd name="connsiteX0" fmla="*/ 126497 w 666497"/>
              <a:gd name="connsiteY0" fmla="*/ 0 h 1080000"/>
              <a:gd name="connsiteX1" fmla="*/ 666497 w 666497"/>
              <a:gd name="connsiteY1" fmla="*/ 540000 h 1080000"/>
              <a:gd name="connsiteX2" fmla="*/ 126497 w 666497"/>
              <a:gd name="connsiteY2" fmla="*/ 1080000 h 1080000"/>
              <a:gd name="connsiteX3" fmla="*/ 17668 w 666497"/>
              <a:gd name="connsiteY3" fmla="*/ 1069029 h 1080000"/>
              <a:gd name="connsiteX4" fmla="*/ 0 w 666497"/>
              <a:gd name="connsiteY4" fmla="*/ 1063545 h 1080000"/>
              <a:gd name="connsiteX5" fmla="*/ 0 w 666497"/>
              <a:gd name="connsiteY5" fmla="*/ 16455 h 1080000"/>
              <a:gd name="connsiteX6" fmla="*/ 17668 w 666497"/>
              <a:gd name="connsiteY6" fmla="*/ 10971 h 1080000"/>
              <a:gd name="connsiteX7" fmla="*/ 126497 w 666497"/>
              <a:gd name="connsiteY7" fmla="*/ 0 h 10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6497" h="1080000">
                <a:moveTo>
                  <a:pt x="126497" y="0"/>
                </a:moveTo>
                <a:cubicBezTo>
                  <a:pt x="424731" y="0"/>
                  <a:pt x="666497" y="241766"/>
                  <a:pt x="666497" y="540000"/>
                </a:cubicBezTo>
                <a:cubicBezTo>
                  <a:pt x="666497" y="838234"/>
                  <a:pt x="424731" y="1080000"/>
                  <a:pt x="126497" y="1080000"/>
                </a:cubicBezTo>
                <a:cubicBezTo>
                  <a:pt x="89218" y="1080000"/>
                  <a:pt x="52821" y="1076222"/>
                  <a:pt x="17668" y="1069029"/>
                </a:cubicBezTo>
                <a:lnTo>
                  <a:pt x="0" y="1063545"/>
                </a:lnTo>
                <a:lnTo>
                  <a:pt x="0" y="16455"/>
                </a:lnTo>
                <a:lnTo>
                  <a:pt x="17668" y="10971"/>
                </a:lnTo>
                <a:cubicBezTo>
                  <a:pt x="52821" y="3778"/>
                  <a:pt x="89218" y="0"/>
                  <a:pt x="126497" y="0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2940903-7865-4026-879C-CC1ADF911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34337" y="800983"/>
            <a:ext cx="4006800" cy="3788841"/>
            <a:chOff x="7762003" y="672385"/>
            <a:chExt cx="4006800" cy="3788841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982D1BD3-FFA8-4027-A890-672FDD8F70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8528803" y="672385"/>
              <a:ext cx="3240000" cy="3788841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508000" dist="203200" dir="9600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BC5C6D9-8420-4B6F-A949-7B6565266B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8572003" y="180004"/>
              <a:ext cx="1620000" cy="32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4" name="그림 38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3C3C11E6-EC9E-4DBC-B455-4823EB910B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376" y="753213"/>
            <a:ext cx="10363199" cy="5226184"/>
          </a:xfrm>
          <a:prstGeom prst="rect">
            <a:avLst/>
          </a:prstGeom>
        </p:spPr>
      </p:pic>
      <p:sp>
        <p:nvSpPr>
          <p:cNvPr id="39" name="직사각형 38">
            <a:extLst>
              <a:ext uri="{FF2B5EF4-FFF2-40B4-BE49-F238E27FC236}">
                <a16:creationId xmlns:a16="http://schemas.microsoft.com/office/drawing/2014/main" id="{F61AC470-0739-43BE-9E1D-22F55D5725C3}"/>
              </a:ext>
            </a:extLst>
          </p:cNvPr>
          <p:cNvSpPr/>
          <p:nvPr/>
        </p:nvSpPr>
        <p:spPr>
          <a:xfrm>
            <a:off x="4336647" y="984810"/>
            <a:ext cx="598027" cy="3568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3736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9D5F7B-004B-4471-8A9F-C063854BC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4">
            <a:extLst>
              <a:ext uri="{FF2B5EF4-FFF2-40B4-BE49-F238E27FC236}">
                <a16:creationId xmlns:a16="http://schemas.microsoft.com/office/drawing/2014/main" id="{D4925D68-2434-4AA6-9CBA-8EEE883510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3495" y="579554"/>
            <a:ext cx="10485007" cy="5696536"/>
          </a:xfr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5E17047A-00B6-4CA8-BBC2-AF0F76AAB5C2}"/>
              </a:ext>
            </a:extLst>
          </p:cNvPr>
          <p:cNvSpPr/>
          <p:nvPr/>
        </p:nvSpPr>
        <p:spPr>
          <a:xfrm>
            <a:off x="3439609" y="1978304"/>
            <a:ext cx="598027" cy="2700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5D24BFB-0B5C-470A-AE62-66E7CDBD8BE9}"/>
              </a:ext>
            </a:extLst>
          </p:cNvPr>
          <p:cNvSpPr/>
          <p:nvPr/>
        </p:nvSpPr>
        <p:spPr>
          <a:xfrm>
            <a:off x="3439609" y="3309392"/>
            <a:ext cx="598027" cy="29901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831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8" descr="스크린샷, 지도이(가) 표시된 사진&#10;&#10;매우 높은 신뢰도로 생성된 설명">
            <a:extLst>
              <a:ext uri="{FF2B5EF4-FFF2-40B4-BE49-F238E27FC236}">
                <a16:creationId xmlns:a16="http://schemas.microsoft.com/office/drawing/2014/main" id="{7A08EA5B-54F3-41CF-BACB-D4FB923205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6214" y="357705"/>
            <a:ext cx="8310356" cy="6130587"/>
          </a:xfr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55D24BFB-0B5C-470A-AE62-66E7CDBD8BE9}"/>
              </a:ext>
            </a:extLst>
          </p:cNvPr>
          <p:cNvSpPr/>
          <p:nvPr/>
        </p:nvSpPr>
        <p:spPr>
          <a:xfrm>
            <a:off x="2590799" y="3550531"/>
            <a:ext cx="5044634" cy="258501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5010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7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Oval 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36" name="Rectangle 19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21">
            <a:extLst>
              <a:ext uri="{FF2B5EF4-FFF2-40B4-BE49-F238E27FC236}">
                <a16:creationId xmlns:a16="http://schemas.microsoft.com/office/drawing/2014/main" id="{74033C2F-EE38-427C-97E3-08EAC8822A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471760"/>
            <a:ext cx="666497" cy="1080000"/>
          </a:xfrm>
          <a:custGeom>
            <a:avLst/>
            <a:gdLst>
              <a:gd name="connsiteX0" fmla="*/ 126497 w 666497"/>
              <a:gd name="connsiteY0" fmla="*/ 0 h 1080000"/>
              <a:gd name="connsiteX1" fmla="*/ 666497 w 666497"/>
              <a:gd name="connsiteY1" fmla="*/ 540000 h 1080000"/>
              <a:gd name="connsiteX2" fmla="*/ 126497 w 666497"/>
              <a:gd name="connsiteY2" fmla="*/ 1080000 h 1080000"/>
              <a:gd name="connsiteX3" fmla="*/ 17668 w 666497"/>
              <a:gd name="connsiteY3" fmla="*/ 1069029 h 1080000"/>
              <a:gd name="connsiteX4" fmla="*/ 0 w 666497"/>
              <a:gd name="connsiteY4" fmla="*/ 1063545 h 1080000"/>
              <a:gd name="connsiteX5" fmla="*/ 0 w 666497"/>
              <a:gd name="connsiteY5" fmla="*/ 16455 h 1080000"/>
              <a:gd name="connsiteX6" fmla="*/ 17668 w 666497"/>
              <a:gd name="connsiteY6" fmla="*/ 10971 h 1080000"/>
              <a:gd name="connsiteX7" fmla="*/ 126497 w 666497"/>
              <a:gd name="connsiteY7" fmla="*/ 0 h 10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6497" h="1080000">
                <a:moveTo>
                  <a:pt x="126497" y="0"/>
                </a:moveTo>
                <a:cubicBezTo>
                  <a:pt x="424731" y="0"/>
                  <a:pt x="666497" y="241766"/>
                  <a:pt x="666497" y="540000"/>
                </a:cubicBezTo>
                <a:cubicBezTo>
                  <a:pt x="666497" y="838234"/>
                  <a:pt x="424731" y="1080000"/>
                  <a:pt x="126497" y="1080000"/>
                </a:cubicBezTo>
                <a:cubicBezTo>
                  <a:pt x="89218" y="1080000"/>
                  <a:pt x="52821" y="1076222"/>
                  <a:pt x="17668" y="1069029"/>
                </a:cubicBezTo>
                <a:lnTo>
                  <a:pt x="0" y="1063545"/>
                </a:lnTo>
                <a:lnTo>
                  <a:pt x="0" y="16455"/>
                </a:lnTo>
                <a:lnTo>
                  <a:pt x="17668" y="10971"/>
                </a:lnTo>
                <a:cubicBezTo>
                  <a:pt x="52821" y="3778"/>
                  <a:pt x="89218" y="0"/>
                  <a:pt x="126497" y="0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2940903-7865-4026-879C-CC1ADF911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34337" y="800983"/>
            <a:ext cx="4006800" cy="3788841"/>
            <a:chOff x="7762003" y="672385"/>
            <a:chExt cx="4006800" cy="3788841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982D1BD3-FFA8-4027-A890-672FDD8F70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8528803" y="672385"/>
              <a:ext cx="3240000" cy="3788841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508000" dist="203200" dir="9600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BC5C6D9-8420-4B6F-A949-7B6565266B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8572003" y="180004"/>
              <a:ext cx="1620000" cy="32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109E8593-95F9-4054-81D2-F2CDE467AA03}"/>
              </a:ext>
            </a:extLst>
          </p:cNvPr>
          <p:cNvSpPr txBox="1"/>
          <p:nvPr/>
        </p:nvSpPr>
        <p:spPr>
          <a:xfrm>
            <a:off x="4541135" y="2187615"/>
            <a:ext cx="3842793" cy="11079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6600" b="1" dirty="0"/>
              <a:t>기술설명</a:t>
            </a:r>
          </a:p>
        </p:txBody>
      </p:sp>
    </p:spTree>
    <p:extLst>
      <p:ext uri="{BB962C8B-B14F-4D97-AF65-F5344CB8AC3E}">
        <p14:creationId xmlns:p14="http://schemas.microsoft.com/office/powerpoint/2010/main" val="14199231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7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Oval 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36" name="Rectangle 19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21">
            <a:extLst>
              <a:ext uri="{FF2B5EF4-FFF2-40B4-BE49-F238E27FC236}">
                <a16:creationId xmlns:a16="http://schemas.microsoft.com/office/drawing/2014/main" id="{74033C2F-EE38-427C-97E3-08EAC8822A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471760"/>
            <a:ext cx="666497" cy="1080000"/>
          </a:xfrm>
          <a:custGeom>
            <a:avLst/>
            <a:gdLst>
              <a:gd name="connsiteX0" fmla="*/ 126497 w 666497"/>
              <a:gd name="connsiteY0" fmla="*/ 0 h 1080000"/>
              <a:gd name="connsiteX1" fmla="*/ 666497 w 666497"/>
              <a:gd name="connsiteY1" fmla="*/ 540000 h 1080000"/>
              <a:gd name="connsiteX2" fmla="*/ 126497 w 666497"/>
              <a:gd name="connsiteY2" fmla="*/ 1080000 h 1080000"/>
              <a:gd name="connsiteX3" fmla="*/ 17668 w 666497"/>
              <a:gd name="connsiteY3" fmla="*/ 1069029 h 1080000"/>
              <a:gd name="connsiteX4" fmla="*/ 0 w 666497"/>
              <a:gd name="connsiteY4" fmla="*/ 1063545 h 1080000"/>
              <a:gd name="connsiteX5" fmla="*/ 0 w 666497"/>
              <a:gd name="connsiteY5" fmla="*/ 16455 h 1080000"/>
              <a:gd name="connsiteX6" fmla="*/ 17668 w 666497"/>
              <a:gd name="connsiteY6" fmla="*/ 10971 h 1080000"/>
              <a:gd name="connsiteX7" fmla="*/ 126497 w 666497"/>
              <a:gd name="connsiteY7" fmla="*/ 0 h 10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6497" h="1080000">
                <a:moveTo>
                  <a:pt x="126497" y="0"/>
                </a:moveTo>
                <a:cubicBezTo>
                  <a:pt x="424731" y="0"/>
                  <a:pt x="666497" y="241766"/>
                  <a:pt x="666497" y="540000"/>
                </a:cubicBezTo>
                <a:cubicBezTo>
                  <a:pt x="666497" y="838234"/>
                  <a:pt x="424731" y="1080000"/>
                  <a:pt x="126497" y="1080000"/>
                </a:cubicBezTo>
                <a:cubicBezTo>
                  <a:pt x="89218" y="1080000"/>
                  <a:pt x="52821" y="1076222"/>
                  <a:pt x="17668" y="1069029"/>
                </a:cubicBezTo>
                <a:lnTo>
                  <a:pt x="0" y="1063545"/>
                </a:lnTo>
                <a:lnTo>
                  <a:pt x="0" y="16455"/>
                </a:lnTo>
                <a:lnTo>
                  <a:pt x="17668" y="10971"/>
                </a:lnTo>
                <a:cubicBezTo>
                  <a:pt x="52821" y="3778"/>
                  <a:pt x="89218" y="0"/>
                  <a:pt x="126497" y="0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2940903-7865-4026-879C-CC1ADF911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34337" y="800983"/>
            <a:ext cx="4006800" cy="3788841"/>
            <a:chOff x="7762003" y="672385"/>
            <a:chExt cx="4006800" cy="3788841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982D1BD3-FFA8-4027-A890-672FDD8F70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8528803" y="672385"/>
              <a:ext cx="3240000" cy="3788841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508000" dist="203200" dir="9600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BC5C6D9-8420-4B6F-A949-7B6565266B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8572003" y="180004"/>
              <a:ext cx="1620000" cy="32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C1DF1669-3372-4FBB-942E-69AA124BE170}"/>
              </a:ext>
            </a:extLst>
          </p:cNvPr>
          <p:cNvSpPr txBox="1"/>
          <p:nvPr/>
        </p:nvSpPr>
        <p:spPr>
          <a:xfrm>
            <a:off x="8551718" y="594014"/>
            <a:ext cx="3531176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2800" b="1" dirty="0" err="1"/>
              <a:t>웹크롤링</a:t>
            </a:r>
            <a:endParaRPr lang="ko-KR" altLang="en-US" sz="2800" b="1"/>
          </a:p>
        </p:txBody>
      </p:sp>
      <p:pic>
        <p:nvPicPr>
          <p:cNvPr id="4" name="그림 4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878266D0-C9E4-4FC5-B621-B3F6031ABA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1602" y="1554131"/>
            <a:ext cx="7815343" cy="4399391"/>
          </a:xfrm>
          <a:prstGeom prst="rect">
            <a:avLst/>
          </a:prstGeom>
          <a:ln w="28575">
            <a:solidFill>
              <a:srgbClr val="FFFCFC"/>
            </a:solidFill>
          </a:ln>
        </p:spPr>
      </p:pic>
    </p:spTree>
    <p:extLst>
      <p:ext uri="{BB962C8B-B14F-4D97-AF65-F5344CB8AC3E}">
        <p14:creationId xmlns:p14="http://schemas.microsoft.com/office/powerpoint/2010/main" val="3442362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7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Oval 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36" name="Rectangle 19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21">
            <a:extLst>
              <a:ext uri="{FF2B5EF4-FFF2-40B4-BE49-F238E27FC236}">
                <a16:creationId xmlns:a16="http://schemas.microsoft.com/office/drawing/2014/main" id="{74033C2F-EE38-427C-97E3-08EAC8822A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471760"/>
            <a:ext cx="666497" cy="1080000"/>
          </a:xfrm>
          <a:custGeom>
            <a:avLst/>
            <a:gdLst>
              <a:gd name="connsiteX0" fmla="*/ 126497 w 666497"/>
              <a:gd name="connsiteY0" fmla="*/ 0 h 1080000"/>
              <a:gd name="connsiteX1" fmla="*/ 666497 w 666497"/>
              <a:gd name="connsiteY1" fmla="*/ 540000 h 1080000"/>
              <a:gd name="connsiteX2" fmla="*/ 126497 w 666497"/>
              <a:gd name="connsiteY2" fmla="*/ 1080000 h 1080000"/>
              <a:gd name="connsiteX3" fmla="*/ 17668 w 666497"/>
              <a:gd name="connsiteY3" fmla="*/ 1069029 h 1080000"/>
              <a:gd name="connsiteX4" fmla="*/ 0 w 666497"/>
              <a:gd name="connsiteY4" fmla="*/ 1063545 h 1080000"/>
              <a:gd name="connsiteX5" fmla="*/ 0 w 666497"/>
              <a:gd name="connsiteY5" fmla="*/ 16455 h 1080000"/>
              <a:gd name="connsiteX6" fmla="*/ 17668 w 666497"/>
              <a:gd name="connsiteY6" fmla="*/ 10971 h 1080000"/>
              <a:gd name="connsiteX7" fmla="*/ 126497 w 666497"/>
              <a:gd name="connsiteY7" fmla="*/ 0 h 10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6497" h="1080000">
                <a:moveTo>
                  <a:pt x="126497" y="0"/>
                </a:moveTo>
                <a:cubicBezTo>
                  <a:pt x="424731" y="0"/>
                  <a:pt x="666497" y="241766"/>
                  <a:pt x="666497" y="540000"/>
                </a:cubicBezTo>
                <a:cubicBezTo>
                  <a:pt x="666497" y="838234"/>
                  <a:pt x="424731" y="1080000"/>
                  <a:pt x="126497" y="1080000"/>
                </a:cubicBezTo>
                <a:cubicBezTo>
                  <a:pt x="89218" y="1080000"/>
                  <a:pt x="52821" y="1076222"/>
                  <a:pt x="17668" y="1069029"/>
                </a:cubicBezTo>
                <a:lnTo>
                  <a:pt x="0" y="1063545"/>
                </a:lnTo>
                <a:lnTo>
                  <a:pt x="0" y="16455"/>
                </a:lnTo>
                <a:lnTo>
                  <a:pt x="17668" y="10971"/>
                </a:lnTo>
                <a:cubicBezTo>
                  <a:pt x="52821" y="3778"/>
                  <a:pt x="89218" y="0"/>
                  <a:pt x="126497" y="0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2940903-7865-4026-879C-CC1ADF911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34337" y="800983"/>
            <a:ext cx="4006800" cy="3788841"/>
            <a:chOff x="7762003" y="672385"/>
            <a:chExt cx="4006800" cy="3788841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982D1BD3-FFA8-4027-A890-672FDD8F70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8528803" y="672385"/>
              <a:ext cx="3240000" cy="3788841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508000" dist="203200" dir="9600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BC5C6D9-8420-4B6F-A949-7B6565266B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8572003" y="180004"/>
              <a:ext cx="1620000" cy="32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C1DF1669-3372-4FBB-942E-69AA124BE170}"/>
              </a:ext>
            </a:extLst>
          </p:cNvPr>
          <p:cNvSpPr txBox="1"/>
          <p:nvPr/>
        </p:nvSpPr>
        <p:spPr>
          <a:xfrm>
            <a:off x="8551718" y="594014"/>
            <a:ext cx="3531176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2800" b="1" dirty="0"/>
              <a:t>시각화</a:t>
            </a:r>
          </a:p>
        </p:txBody>
      </p:sp>
      <p:pic>
        <p:nvPicPr>
          <p:cNvPr id="2" name="그림 4" descr="텍스트, 지도이(가) 표시된 사진&#10;&#10;매우 높은 신뢰도로 생성된 설명">
            <a:extLst>
              <a:ext uri="{FF2B5EF4-FFF2-40B4-BE49-F238E27FC236}">
                <a16:creationId xmlns:a16="http://schemas.microsoft.com/office/drawing/2014/main" id="{28CF0DA1-795B-4CE4-9FFC-C9270623FB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6678" y="1245898"/>
            <a:ext cx="9109275" cy="5166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4405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7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Oval 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36" name="Rectangle 19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21">
            <a:extLst>
              <a:ext uri="{FF2B5EF4-FFF2-40B4-BE49-F238E27FC236}">
                <a16:creationId xmlns:a16="http://schemas.microsoft.com/office/drawing/2014/main" id="{74033C2F-EE38-427C-97E3-08EAC8822A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471760"/>
            <a:ext cx="666497" cy="1080000"/>
          </a:xfrm>
          <a:custGeom>
            <a:avLst/>
            <a:gdLst>
              <a:gd name="connsiteX0" fmla="*/ 126497 w 666497"/>
              <a:gd name="connsiteY0" fmla="*/ 0 h 1080000"/>
              <a:gd name="connsiteX1" fmla="*/ 666497 w 666497"/>
              <a:gd name="connsiteY1" fmla="*/ 540000 h 1080000"/>
              <a:gd name="connsiteX2" fmla="*/ 126497 w 666497"/>
              <a:gd name="connsiteY2" fmla="*/ 1080000 h 1080000"/>
              <a:gd name="connsiteX3" fmla="*/ 17668 w 666497"/>
              <a:gd name="connsiteY3" fmla="*/ 1069029 h 1080000"/>
              <a:gd name="connsiteX4" fmla="*/ 0 w 666497"/>
              <a:gd name="connsiteY4" fmla="*/ 1063545 h 1080000"/>
              <a:gd name="connsiteX5" fmla="*/ 0 w 666497"/>
              <a:gd name="connsiteY5" fmla="*/ 16455 h 1080000"/>
              <a:gd name="connsiteX6" fmla="*/ 17668 w 666497"/>
              <a:gd name="connsiteY6" fmla="*/ 10971 h 1080000"/>
              <a:gd name="connsiteX7" fmla="*/ 126497 w 666497"/>
              <a:gd name="connsiteY7" fmla="*/ 0 h 10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6497" h="1080000">
                <a:moveTo>
                  <a:pt x="126497" y="0"/>
                </a:moveTo>
                <a:cubicBezTo>
                  <a:pt x="424731" y="0"/>
                  <a:pt x="666497" y="241766"/>
                  <a:pt x="666497" y="540000"/>
                </a:cubicBezTo>
                <a:cubicBezTo>
                  <a:pt x="666497" y="838234"/>
                  <a:pt x="424731" y="1080000"/>
                  <a:pt x="126497" y="1080000"/>
                </a:cubicBezTo>
                <a:cubicBezTo>
                  <a:pt x="89218" y="1080000"/>
                  <a:pt x="52821" y="1076222"/>
                  <a:pt x="17668" y="1069029"/>
                </a:cubicBezTo>
                <a:lnTo>
                  <a:pt x="0" y="1063545"/>
                </a:lnTo>
                <a:lnTo>
                  <a:pt x="0" y="16455"/>
                </a:lnTo>
                <a:lnTo>
                  <a:pt x="17668" y="10971"/>
                </a:lnTo>
                <a:cubicBezTo>
                  <a:pt x="52821" y="3778"/>
                  <a:pt x="89218" y="0"/>
                  <a:pt x="126497" y="0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2940903-7865-4026-879C-CC1ADF911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34337" y="800983"/>
            <a:ext cx="4006800" cy="3788841"/>
            <a:chOff x="7762003" y="672385"/>
            <a:chExt cx="4006800" cy="3788841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982D1BD3-FFA8-4027-A890-672FDD8F70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8528803" y="672385"/>
              <a:ext cx="3240000" cy="3788841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508000" dist="203200" dir="9600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BC5C6D9-8420-4B6F-A949-7B6565266B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8572003" y="180004"/>
              <a:ext cx="1620000" cy="32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C1DF1669-3372-4FBB-942E-69AA124BE170}"/>
              </a:ext>
            </a:extLst>
          </p:cNvPr>
          <p:cNvSpPr txBox="1"/>
          <p:nvPr/>
        </p:nvSpPr>
        <p:spPr>
          <a:xfrm>
            <a:off x="8551718" y="594014"/>
            <a:ext cx="3531176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800" b="1" dirty="0"/>
              <a:t>시각화 - </a:t>
            </a:r>
            <a:r>
              <a:rPr lang="ko-KR" altLang="en-US" sz="3200" b="1" dirty="0" err="1"/>
              <a:t>seaborn</a:t>
            </a:r>
            <a:endParaRPr lang="ko-KR" sz="3200" b="1" dirty="0"/>
          </a:p>
        </p:txBody>
      </p:sp>
      <p:pic>
        <p:nvPicPr>
          <p:cNvPr id="5" name="그림 5" descr="다량, 하얀색, 옅은, 테이블이(가) 표시된 사진&#10;&#10;매우 높은 신뢰도로 생성된 설명">
            <a:extLst>
              <a:ext uri="{FF2B5EF4-FFF2-40B4-BE49-F238E27FC236}">
                <a16:creationId xmlns:a16="http://schemas.microsoft.com/office/drawing/2014/main" id="{1BE81FB4-50F7-4B1A-A9D0-C72FD9AB17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108" y="1491561"/>
            <a:ext cx="4980972" cy="4173889"/>
          </a:xfrm>
          <a:prstGeom prst="rect">
            <a:avLst/>
          </a:prstGeom>
        </p:spPr>
      </p:pic>
      <p:pic>
        <p:nvPicPr>
          <p:cNvPr id="6" name="그림 6">
            <a:extLst>
              <a:ext uri="{FF2B5EF4-FFF2-40B4-BE49-F238E27FC236}">
                <a16:creationId xmlns:a16="http://schemas.microsoft.com/office/drawing/2014/main" id="{669F980F-16A6-438D-8C5A-B96AF856A1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7058" y="1791908"/>
            <a:ext cx="4566211" cy="387221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A7A7379-8A2C-4FC9-9861-DB1F865F079B}"/>
              </a:ext>
            </a:extLst>
          </p:cNvPr>
          <p:cNvSpPr txBox="1"/>
          <p:nvPr/>
        </p:nvSpPr>
        <p:spPr>
          <a:xfrm>
            <a:off x="8380071" y="5872222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dirty="0" err="1"/>
              <a:t>heatmap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FA625BC-2116-4755-91EE-95D70F0156FB}"/>
              </a:ext>
            </a:extLst>
          </p:cNvPr>
          <p:cNvSpPr txBox="1"/>
          <p:nvPr/>
        </p:nvSpPr>
        <p:spPr>
          <a:xfrm>
            <a:off x="2718121" y="5920449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dirty="0" err="1"/>
              <a:t>replot</a:t>
            </a:r>
          </a:p>
        </p:txBody>
      </p:sp>
    </p:spTree>
    <p:extLst>
      <p:ext uri="{BB962C8B-B14F-4D97-AF65-F5344CB8AC3E}">
        <p14:creationId xmlns:p14="http://schemas.microsoft.com/office/powerpoint/2010/main" val="2755430847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AnalogousFromDarkSeedLeftStep">
      <a:dk1>
        <a:srgbClr val="000000"/>
      </a:dk1>
      <a:lt1>
        <a:srgbClr val="FFFFFF"/>
      </a:lt1>
      <a:dk2>
        <a:srgbClr val="332441"/>
      </a:dk2>
      <a:lt2>
        <a:srgbClr val="E2E8E4"/>
      </a:lt2>
      <a:accent1>
        <a:srgbClr val="E72999"/>
      </a:accent1>
      <a:accent2>
        <a:srgbClr val="D417D5"/>
      </a:accent2>
      <a:accent3>
        <a:srgbClr val="9729E7"/>
      </a:accent3>
      <a:accent4>
        <a:srgbClr val="5238DB"/>
      </a:accent4>
      <a:accent5>
        <a:srgbClr val="295AE7"/>
      </a:accent5>
      <a:accent6>
        <a:srgbClr val="1797D5"/>
      </a:accent6>
      <a:hlink>
        <a:srgbClr val="616BCA"/>
      </a:hlink>
      <a:folHlink>
        <a:srgbClr val="7F7F7F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13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3DFloatVTI</vt:lpstr>
      <vt:lpstr>                   을  이용하여  해외지수-국내증시 시각화 자료 만들고, 예측하기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/>
  <cp:revision>307</cp:revision>
  <dcterms:created xsi:type="dcterms:W3CDTF">2020-06-12T00:44:45Z</dcterms:created>
  <dcterms:modified xsi:type="dcterms:W3CDTF">2020-06-12T02:04:50Z</dcterms:modified>
</cp:coreProperties>
</file>