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311" r:id="rId4"/>
    <p:sldId id="257" r:id="rId5"/>
    <p:sldId id="258" r:id="rId6"/>
    <p:sldId id="259" r:id="rId7"/>
    <p:sldId id="273" r:id="rId8"/>
    <p:sldId id="293" r:id="rId9"/>
    <p:sldId id="274" r:id="rId10"/>
    <p:sldId id="264" r:id="rId11"/>
    <p:sldId id="278" r:id="rId12"/>
    <p:sldId id="279" r:id="rId13"/>
    <p:sldId id="275" r:id="rId14"/>
    <p:sldId id="276" r:id="rId15"/>
    <p:sldId id="294" r:id="rId16"/>
    <p:sldId id="281" r:id="rId17"/>
    <p:sldId id="284" r:id="rId18"/>
    <p:sldId id="307" r:id="rId19"/>
    <p:sldId id="308" r:id="rId20"/>
    <p:sldId id="309" r:id="rId21"/>
    <p:sldId id="285" r:id="rId22"/>
    <p:sldId id="310" r:id="rId23"/>
    <p:sldId id="292" r:id="rId24"/>
    <p:sldId id="295" r:id="rId25"/>
    <p:sldId id="297" r:id="rId26"/>
    <p:sldId id="296" r:id="rId27"/>
    <p:sldId id="306" r:id="rId28"/>
    <p:sldId id="299" r:id="rId29"/>
    <p:sldId id="301" r:id="rId30"/>
    <p:sldId id="312" r:id="rId31"/>
    <p:sldId id="30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14171-E972-4B60-BF9A-D35F6EC2B415}" v="27" dt="2020-06-17T07:21:00.919"/>
    <p1510:client id="{55086BB5-AD8A-4874-BA95-185545CB46F0}" v="85" dt="2020-06-23T07:34:36.416"/>
    <p1510:client id="{6C2F2F5B-8F07-47AC-86F5-CBAB930C96EC}" v="810" dt="2020-06-17T06:33:25.300"/>
    <p1510:client id="{8C70E32D-7D06-439F-8C6E-F2E7F02964EB}" v="481" dt="2020-06-17T04:26:09.977"/>
    <p1510:client id="{9FFFF624-5445-48EB-AE79-28929C807A04}" v="320" dt="2020-06-17T07:35:48.107"/>
    <p1510:client id="{BA5D4297-5FBE-41D4-92BE-E15AF0833602}" v="435" dt="2022-01-17T18:05:07.204"/>
    <p1510:client id="{BEF4A688-17C4-4A8A-BACA-018782369C83}" v="294" dt="2020-06-17T06:57:06.182"/>
    <p1510:client id="{C3A1D16E-5168-492D-8F69-1FF2866E2407}" v="1011" dt="2020-06-12T02:04:23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해민" userId="1a172effbe3e492d" providerId="Windows Live" clId="Web-{BA5D4297-5FBE-41D4-92BE-E15AF0833602}"/>
    <pc:docChg chg="addSld delSld modSld sldOrd">
      <pc:chgData name="김 해민" userId="1a172effbe3e492d" providerId="Windows Live" clId="Web-{BA5D4297-5FBE-41D4-92BE-E15AF0833602}" dt="2022-01-17T18:05:07.204" v="323" actId="1076"/>
      <pc:docMkLst>
        <pc:docMk/>
      </pc:docMkLst>
      <pc:sldChg chg="addSp delSp modSp">
        <pc:chgData name="김 해민" userId="1a172effbe3e492d" providerId="Windows Live" clId="Web-{BA5D4297-5FBE-41D4-92BE-E15AF0833602}" dt="2022-01-17T17:24:59.432" v="14" actId="1076"/>
        <pc:sldMkLst>
          <pc:docMk/>
          <pc:sldMk cId="3569210928" sldId="256"/>
        </pc:sldMkLst>
        <pc:spChg chg="del">
          <ac:chgData name="김 해민" userId="1a172effbe3e492d" providerId="Windows Live" clId="Web-{BA5D4297-5FBE-41D4-92BE-E15AF0833602}" dt="2022-01-17T17:24:28.353" v="0"/>
          <ac:spMkLst>
            <pc:docMk/>
            <pc:sldMk cId="3569210928" sldId="256"/>
            <ac:spMk id="4" creationId="{40A96FDC-3F52-4B29-B6FD-0C1BD84C7FA5}"/>
          </ac:spMkLst>
        </pc:spChg>
        <pc:spChg chg="add mod">
          <ac:chgData name="김 해민" userId="1a172effbe3e492d" providerId="Windows Live" clId="Web-{BA5D4297-5FBE-41D4-92BE-E15AF0833602}" dt="2022-01-17T17:24:59.432" v="14" actId="1076"/>
          <ac:spMkLst>
            <pc:docMk/>
            <pc:sldMk cId="3569210928" sldId="256"/>
            <ac:spMk id="14" creationId="{E4AD6C6A-E007-4866-B216-C39863527AD5}"/>
          </ac:spMkLst>
        </pc:spChg>
        <pc:spChg chg="mod">
          <ac:chgData name="김 해민" userId="1a172effbe3e492d" providerId="Windows Live" clId="Web-{BA5D4297-5FBE-41D4-92BE-E15AF0833602}" dt="2022-01-17T17:24:41.541" v="5" actId="1076"/>
          <ac:spMkLst>
            <pc:docMk/>
            <pc:sldMk cId="3569210928" sldId="256"/>
            <ac:spMk id="15" creationId="{F16F6003-DCD6-4645-AE36-D00AC33C3E4E}"/>
          </ac:spMkLst>
        </pc:spChg>
        <pc:picChg chg="mod">
          <ac:chgData name="김 해민" userId="1a172effbe3e492d" providerId="Windows Live" clId="Web-{BA5D4297-5FBE-41D4-92BE-E15AF0833602}" dt="2022-01-17T17:24:44.400" v="8" actId="1076"/>
          <ac:picMkLst>
            <pc:docMk/>
            <pc:sldMk cId="3569210928" sldId="256"/>
            <ac:picMk id="22" creationId="{DB44FF33-C80B-403F-966C-0DB6A5B9643E}"/>
          </ac:picMkLst>
        </pc:picChg>
      </pc:sldChg>
      <pc:sldChg chg="addSp delSp modSp">
        <pc:chgData name="김 해민" userId="1a172effbe3e492d" providerId="Windows Live" clId="Web-{BA5D4297-5FBE-41D4-92BE-E15AF0833602}" dt="2022-01-17T17:34:37.368" v="58" actId="1076"/>
        <pc:sldMkLst>
          <pc:docMk/>
          <pc:sldMk cId="3442362911" sldId="264"/>
        </pc:sldMkLst>
        <pc:spChg chg="add mod">
          <ac:chgData name="김 해민" userId="1a172effbe3e492d" providerId="Windows Live" clId="Web-{BA5D4297-5FBE-41D4-92BE-E15AF0833602}" dt="2022-01-17T17:34:37.368" v="58" actId="1076"/>
          <ac:spMkLst>
            <pc:docMk/>
            <pc:sldMk cId="3442362911" sldId="264"/>
            <ac:spMk id="5" creationId="{B6CDAAC4-0A01-4774-9D31-928B61B92E47}"/>
          </ac:spMkLst>
        </pc:spChg>
        <pc:spChg chg="del">
          <ac:chgData name="김 해민" userId="1a172effbe3e492d" providerId="Windows Live" clId="Web-{BA5D4297-5FBE-41D4-92BE-E15AF0833602}" dt="2022-01-17T17:33:50.100" v="42"/>
          <ac:spMkLst>
            <pc:docMk/>
            <pc:sldMk cId="3442362911" sldId="264"/>
            <ac:spMk id="15" creationId="{F296A093-FBDE-4BD5-8A83-53FD1176B1B2}"/>
          </ac:spMkLst>
        </pc:spChg>
        <pc:picChg chg="add del mod">
          <ac:chgData name="김 해민" userId="1a172effbe3e492d" providerId="Windows Live" clId="Web-{BA5D4297-5FBE-41D4-92BE-E15AF0833602}" dt="2022-01-17T17:33:38.834" v="37"/>
          <ac:picMkLst>
            <pc:docMk/>
            <pc:sldMk cId="3442362911" sldId="264"/>
            <ac:picMk id="2" creationId="{2819C49D-B616-4480-88D3-D3944A73B09E}"/>
          </ac:picMkLst>
        </pc:picChg>
        <pc:picChg chg="add mod modCrop">
          <ac:chgData name="김 해민" userId="1a172effbe3e492d" providerId="Windows Live" clId="Web-{BA5D4297-5FBE-41D4-92BE-E15AF0833602}" dt="2022-01-17T17:34:21.007" v="53" actId="1076"/>
          <ac:picMkLst>
            <pc:docMk/>
            <pc:sldMk cId="3442362911" sldId="264"/>
            <ac:picMk id="4" creationId="{2A292D31-23C2-472C-B5FD-0F51C81F67D1}"/>
          </ac:picMkLst>
        </pc:picChg>
        <pc:picChg chg="add del">
          <ac:chgData name="김 해민" userId="1a172effbe3e492d" providerId="Windows Live" clId="Web-{BA5D4297-5FBE-41D4-92BE-E15AF0833602}" dt="2022-01-17T17:33:49.319" v="41"/>
          <ac:picMkLst>
            <pc:docMk/>
            <pc:sldMk cId="3442362911" sldId="264"/>
            <ac:picMk id="14" creationId="{59135CF2-8780-4363-A699-8B1FEF41C7CB}"/>
          </ac:picMkLst>
        </pc:picChg>
      </pc:sldChg>
      <pc:sldChg chg="addSp delSp modSp">
        <pc:chgData name="김 해민" userId="1a172effbe3e492d" providerId="Windows Live" clId="Web-{BA5D4297-5FBE-41D4-92BE-E15AF0833602}" dt="2022-01-17T17:33:44.616" v="40" actId="1076"/>
        <pc:sldMkLst>
          <pc:docMk/>
          <pc:sldMk cId="130329715" sldId="273"/>
        </pc:sldMkLst>
        <pc:picChg chg="add mod">
          <ac:chgData name="김 해민" userId="1a172effbe3e492d" providerId="Windows Live" clId="Web-{BA5D4297-5FBE-41D4-92BE-E15AF0833602}" dt="2022-01-17T17:33:44.616" v="40" actId="1076"/>
          <ac:picMkLst>
            <pc:docMk/>
            <pc:sldMk cId="130329715" sldId="273"/>
            <ac:picMk id="3" creationId="{5502B484-178B-41DA-8C9C-A95F5C5A6A4A}"/>
          </ac:picMkLst>
        </pc:picChg>
        <pc:picChg chg="del">
          <ac:chgData name="김 해민" userId="1a172effbe3e492d" providerId="Windows Live" clId="Web-{BA5D4297-5FBE-41D4-92BE-E15AF0833602}" dt="2022-01-17T17:31:50.566" v="15"/>
          <ac:picMkLst>
            <pc:docMk/>
            <pc:sldMk cId="130329715" sldId="273"/>
            <ac:picMk id="4" creationId="{31C5A0E8-D020-4C3A-9D4E-7AF3730EA3D1}"/>
          </ac:picMkLst>
        </pc:picChg>
      </pc:sldChg>
      <pc:sldChg chg="addSp delSp modSp">
        <pc:chgData name="김 해민" userId="1a172effbe3e492d" providerId="Windows Live" clId="Web-{BA5D4297-5FBE-41D4-92BE-E15AF0833602}" dt="2022-01-17T17:35:42.807" v="69" actId="1076"/>
        <pc:sldMkLst>
          <pc:docMk/>
          <pc:sldMk cId="597828926" sldId="276"/>
        </pc:sldMkLst>
        <pc:spChg chg="mod">
          <ac:chgData name="김 해민" userId="1a172effbe3e492d" providerId="Windows Live" clId="Web-{BA5D4297-5FBE-41D4-92BE-E15AF0833602}" dt="2022-01-17T17:35:36.713" v="67" actId="1076"/>
          <ac:spMkLst>
            <pc:docMk/>
            <pc:sldMk cId="597828926" sldId="276"/>
            <ac:spMk id="16" creationId="{953DD0C4-975E-4442-B344-2B5C3D96F81B}"/>
          </ac:spMkLst>
        </pc:spChg>
        <pc:picChg chg="add mod ord">
          <ac:chgData name="김 해민" userId="1a172effbe3e492d" providerId="Windows Live" clId="Web-{BA5D4297-5FBE-41D4-92BE-E15AF0833602}" dt="2022-01-17T17:35:42.807" v="69" actId="1076"/>
          <ac:picMkLst>
            <pc:docMk/>
            <pc:sldMk cId="597828926" sldId="276"/>
            <ac:picMk id="2" creationId="{00E176B4-4C4E-42C8-ABB7-9D85ABC67977}"/>
          </ac:picMkLst>
        </pc:picChg>
        <pc:picChg chg="del">
          <ac:chgData name="김 해민" userId="1a172effbe3e492d" providerId="Windows Live" clId="Web-{BA5D4297-5FBE-41D4-92BE-E15AF0833602}" dt="2022-01-17T17:35:22.650" v="62"/>
          <ac:picMkLst>
            <pc:docMk/>
            <pc:sldMk cId="597828926" sldId="276"/>
            <ac:picMk id="7" creationId="{FB1B48C7-1C2D-49DC-ADA6-56C5F4C6E311}"/>
          </ac:picMkLst>
        </pc:picChg>
      </pc:sldChg>
      <pc:sldChg chg="addSp delSp modSp">
        <pc:chgData name="김 해민" userId="1a172effbe3e492d" providerId="Windows Live" clId="Web-{BA5D4297-5FBE-41D4-92BE-E15AF0833602}" dt="2022-01-17T17:36:51.199" v="77" actId="1076"/>
        <pc:sldMkLst>
          <pc:docMk/>
          <pc:sldMk cId="1995235918" sldId="281"/>
        </pc:sldMkLst>
        <pc:picChg chg="add mod">
          <ac:chgData name="김 해민" userId="1a172effbe3e492d" providerId="Windows Live" clId="Web-{BA5D4297-5FBE-41D4-92BE-E15AF0833602}" dt="2022-01-17T17:36:51.199" v="77" actId="1076"/>
          <ac:picMkLst>
            <pc:docMk/>
            <pc:sldMk cId="1995235918" sldId="281"/>
            <ac:picMk id="3" creationId="{C156D26D-F193-4B9A-BD35-5B9577C8CB0F}"/>
          </ac:picMkLst>
        </pc:picChg>
        <pc:picChg chg="del">
          <ac:chgData name="김 해민" userId="1a172effbe3e492d" providerId="Windows Live" clId="Web-{BA5D4297-5FBE-41D4-92BE-E15AF0833602}" dt="2022-01-17T17:36:29.995" v="70"/>
          <ac:picMkLst>
            <pc:docMk/>
            <pc:sldMk cId="1995235918" sldId="281"/>
            <ac:picMk id="5" creationId="{215B37D6-442E-4B35-B5E0-95CB83F62DAE}"/>
          </ac:picMkLst>
        </pc:picChg>
      </pc:sldChg>
      <pc:sldChg chg="addSp delSp modSp">
        <pc:chgData name="김 해민" userId="1a172effbe3e492d" providerId="Windows Live" clId="Web-{BA5D4297-5FBE-41D4-92BE-E15AF0833602}" dt="2022-01-17T17:38:12.935" v="86" actId="1076"/>
        <pc:sldMkLst>
          <pc:docMk/>
          <pc:sldMk cId="74535797" sldId="284"/>
        </pc:sldMkLst>
        <pc:picChg chg="add mod">
          <ac:chgData name="김 해민" userId="1a172effbe3e492d" providerId="Windows Live" clId="Web-{BA5D4297-5FBE-41D4-92BE-E15AF0833602}" dt="2022-01-17T17:37:45.075" v="81" actId="14100"/>
          <ac:picMkLst>
            <pc:docMk/>
            <pc:sldMk cId="74535797" sldId="284"/>
            <ac:picMk id="2" creationId="{5F3CF247-961C-44E6-BB97-06B704B43B0A}"/>
          </ac:picMkLst>
        </pc:picChg>
        <pc:picChg chg="del">
          <ac:chgData name="김 해민" userId="1a172effbe3e492d" providerId="Windows Live" clId="Web-{BA5D4297-5FBE-41D4-92BE-E15AF0833602}" dt="2022-01-17T17:37:21.996" v="78"/>
          <ac:picMkLst>
            <pc:docMk/>
            <pc:sldMk cId="74535797" sldId="284"/>
            <ac:picMk id="4" creationId="{98E20981-3A2D-44DC-8CBE-5E7053CDE689}"/>
          </ac:picMkLst>
        </pc:picChg>
        <pc:picChg chg="add mod">
          <ac:chgData name="김 해민" userId="1a172effbe3e492d" providerId="Windows Live" clId="Web-{BA5D4297-5FBE-41D4-92BE-E15AF0833602}" dt="2022-01-17T17:38:12.935" v="86" actId="1076"/>
          <ac:picMkLst>
            <pc:docMk/>
            <pc:sldMk cId="74535797" sldId="284"/>
            <ac:picMk id="5" creationId="{2A000688-C63D-40E6-9A70-3FEB42BFC042}"/>
          </ac:picMkLst>
        </pc:picChg>
        <pc:picChg chg="del">
          <ac:chgData name="김 해민" userId="1a172effbe3e492d" providerId="Windows Live" clId="Web-{BA5D4297-5FBE-41D4-92BE-E15AF0833602}" dt="2022-01-17T17:38:03.935" v="82"/>
          <ac:picMkLst>
            <pc:docMk/>
            <pc:sldMk cId="74535797" sldId="284"/>
            <ac:picMk id="7" creationId="{96ACD1F4-1E45-4058-A928-E2690EF2EA3F}"/>
          </ac:picMkLst>
        </pc:picChg>
      </pc:sldChg>
      <pc:sldChg chg="addSp delSp modSp">
        <pc:chgData name="김 해민" userId="1a172effbe3e492d" providerId="Windows Live" clId="Web-{BA5D4297-5FBE-41D4-92BE-E15AF0833602}" dt="2022-01-17T17:42:30.151" v="131"/>
        <pc:sldMkLst>
          <pc:docMk/>
          <pc:sldMk cId="3402294651" sldId="285"/>
        </pc:sldMkLst>
        <pc:picChg chg="add mod">
          <ac:chgData name="김 해민" userId="1a172effbe3e492d" providerId="Windows Live" clId="Web-{BA5D4297-5FBE-41D4-92BE-E15AF0833602}" dt="2022-01-17T17:40:38.222" v="107" actId="14100"/>
          <ac:picMkLst>
            <pc:docMk/>
            <pc:sldMk cId="3402294651" sldId="285"/>
            <ac:picMk id="2" creationId="{CB72C9B6-D47C-45BD-80D0-9336B422715F}"/>
          </ac:picMkLst>
        </pc:picChg>
        <pc:picChg chg="del">
          <ac:chgData name="김 해민" userId="1a172effbe3e492d" providerId="Windows Live" clId="Web-{BA5D4297-5FBE-41D4-92BE-E15AF0833602}" dt="2022-01-17T17:39:43.453" v="97"/>
          <ac:picMkLst>
            <pc:docMk/>
            <pc:sldMk cId="3402294651" sldId="285"/>
            <ac:picMk id="4" creationId="{98E20981-3A2D-44DC-8CBE-5E7053CDE689}"/>
          </ac:picMkLst>
        </pc:picChg>
        <pc:picChg chg="add mod">
          <ac:chgData name="김 해민" userId="1a172effbe3e492d" providerId="Windows Live" clId="Web-{BA5D4297-5FBE-41D4-92BE-E15AF0833602}" dt="2022-01-17T17:41:45.599" v="123" actId="14100"/>
          <ac:picMkLst>
            <pc:docMk/>
            <pc:sldMk cId="3402294651" sldId="285"/>
            <ac:picMk id="5" creationId="{49689D7E-3BF9-40E5-B31F-9D97C81FF86F}"/>
          </ac:picMkLst>
        </pc:picChg>
        <pc:picChg chg="add del mod">
          <ac:chgData name="김 해민" userId="1a172effbe3e492d" providerId="Windows Live" clId="Web-{BA5D4297-5FBE-41D4-92BE-E15AF0833602}" dt="2022-01-17T17:42:30.151" v="131"/>
          <ac:picMkLst>
            <pc:docMk/>
            <pc:sldMk cId="3402294651" sldId="285"/>
            <ac:picMk id="6" creationId="{C514E984-F3CF-48C9-83EE-EECE063C4345}"/>
          </ac:picMkLst>
        </pc:picChg>
        <pc:picChg chg="del">
          <ac:chgData name="김 해민" userId="1a172effbe3e492d" providerId="Windows Live" clId="Web-{BA5D4297-5FBE-41D4-92BE-E15AF0833602}" dt="2022-01-17T17:41:36.536" v="117"/>
          <ac:picMkLst>
            <pc:docMk/>
            <pc:sldMk cId="3402294651" sldId="285"/>
            <ac:picMk id="7" creationId="{96ACD1F4-1E45-4058-A928-E2690EF2EA3F}"/>
          </ac:picMkLst>
        </pc:picChg>
        <pc:picChg chg="add del">
          <ac:chgData name="김 해민" userId="1a172effbe3e492d" providerId="Windows Live" clId="Web-{BA5D4297-5FBE-41D4-92BE-E15AF0833602}" dt="2022-01-17T17:42:29.261" v="130"/>
          <ac:picMkLst>
            <pc:docMk/>
            <pc:sldMk cId="3402294651" sldId="285"/>
            <ac:picMk id="15" creationId="{9E990724-870A-4C2C-9834-601F6AFF63FF}"/>
          </ac:picMkLst>
        </pc:picChg>
      </pc:sldChg>
      <pc:sldChg chg="addSp delSp modSp del ord">
        <pc:chgData name="김 해민" userId="1a172effbe3e492d" providerId="Windows Live" clId="Web-{BA5D4297-5FBE-41D4-92BE-E15AF0833602}" dt="2022-01-17T17:41:16.879" v="115"/>
        <pc:sldMkLst>
          <pc:docMk/>
          <pc:sldMk cId="3930143160" sldId="286"/>
        </pc:sldMkLst>
        <pc:picChg chg="add mod">
          <ac:chgData name="김 해민" userId="1a172effbe3e492d" providerId="Windows Live" clId="Web-{BA5D4297-5FBE-41D4-92BE-E15AF0833602}" dt="2022-01-17T17:40:12.750" v="102" actId="14100"/>
          <ac:picMkLst>
            <pc:docMk/>
            <pc:sldMk cId="3930143160" sldId="286"/>
            <ac:picMk id="2" creationId="{99812609-A6FC-4BAB-A703-3FD4832E64B5}"/>
          </ac:picMkLst>
        </pc:picChg>
        <pc:picChg chg="del">
          <ac:chgData name="김 해민" userId="1a172effbe3e492d" providerId="Windows Live" clId="Web-{BA5D4297-5FBE-41D4-92BE-E15AF0833602}" dt="2022-01-17T17:40:06.938" v="100"/>
          <ac:picMkLst>
            <pc:docMk/>
            <pc:sldMk cId="3930143160" sldId="286"/>
            <ac:picMk id="4" creationId="{98E20981-3A2D-44DC-8CBE-5E7053CDE689}"/>
          </ac:picMkLst>
        </pc:picChg>
      </pc:sldChg>
      <pc:sldChg chg="del">
        <pc:chgData name="김 해민" userId="1a172effbe3e492d" providerId="Windows Live" clId="Web-{BA5D4297-5FBE-41D4-92BE-E15AF0833602}" dt="2022-01-17T17:58:23.003" v="214"/>
        <pc:sldMkLst>
          <pc:docMk/>
          <pc:sldMk cId="3122730669" sldId="287"/>
        </pc:sldMkLst>
      </pc:sldChg>
      <pc:sldChg chg="del">
        <pc:chgData name="김 해민" userId="1a172effbe3e492d" providerId="Windows Live" clId="Web-{BA5D4297-5FBE-41D4-92BE-E15AF0833602}" dt="2022-01-17T17:38:42.920" v="88"/>
        <pc:sldMkLst>
          <pc:docMk/>
          <pc:sldMk cId="1740556406" sldId="288"/>
        </pc:sldMkLst>
      </pc:sldChg>
      <pc:sldChg chg="del">
        <pc:chgData name="김 해민" userId="1a172effbe3e492d" providerId="Windows Live" clId="Web-{BA5D4297-5FBE-41D4-92BE-E15AF0833602}" dt="2022-01-17T17:40:25.847" v="105"/>
        <pc:sldMkLst>
          <pc:docMk/>
          <pc:sldMk cId="369848487" sldId="289"/>
        </pc:sldMkLst>
      </pc:sldChg>
      <pc:sldChg chg="del ord">
        <pc:chgData name="김 해민" userId="1a172effbe3e492d" providerId="Windows Live" clId="Web-{BA5D4297-5FBE-41D4-92BE-E15AF0833602}" dt="2022-01-17T17:40:17.269" v="104"/>
        <pc:sldMkLst>
          <pc:docMk/>
          <pc:sldMk cId="3307141328" sldId="290"/>
        </pc:sldMkLst>
      </pc:sldChg>
      <pc:sldChg chg="addSp delSp modSp">
        <pc:chgData name="김 해민" userId="1a172effbe3e492d" providerId="Windows Live" clId="Web-{BA5D4297-5FBE-41D4-92BE-E15AF0833602}" dt="2022-01-17T17:57:27.046" v="209"/>
        <pc:sldMkLst>
          <pc:docMk/>
          <pc:sldMk cId="950848939" sldId="292"/>
        </pc:sldMkLst>
        <pc:spChg chg="del">
          <ac:chgData name="김 해민" userId="1a172effbe3e492d" providerId="Windows Live" clId="Web-{BA5D4297-5FBE-41D4-92BE-E15AF0833602}" dt="2022-01-17T17:57:27.046" v="209"/>
          <ac:spMkLst>
            <pc:docMk/>
            <pc:sldMk cId="950848939" sldId="292"/>
            <ac:spMk id="3" creationId="{FCBBB94E-0D9C-43F3-99C5-B3C0D09EBE9C}"/>
          </ac:spMkLst>
        </pc:spChg>
        <pc:picChg chg="del">
          <ac:chgData name="김 해민" userId="1a172effbe3e492d" providerId="Windows Live" clId="Web-{BA5D4297-5FBE-41D4-92BE-E15AF0833602}" dt="2022-01-17T17:55:03.417" v="137"/>
          <ac:picMkLst>
            <pc:docMk/>
            <pc:sldMk cId="950848939" sldId="292"/>
            <ac:picMk id="6" creationId="{FE995297-5A04-4790-B98E-D61A762F974A}"/>
          </ac:picMkLst>
        </pc:picChg>
        <pc:picChg chg="add del mod">
          <ac:chgData name="김 해민" userId="1a172effbe3e492d" providerId="Windows Live" clId="Web-{BA5D4297-5FBE-41D4-92BE-E15AF0833602}" dt="2022-01-17T17:56:02.184" v="141"/>
          <ac:picMkLst>
            <pc:docMk/>
            <pc:sldMk cId="950848939" sldId="292"/>
            <ac:picMk id="7" creationId="{FF2DABAA-5CC3-45CB-9CF1-823E4D69DBEB}"/>
          </ac:picMkLst>
        </pc:picChg>
        <pc:picChg chg="add mod">
          <ac:chgData name="김 해민" userId="1a172effbe3e492d" providerId="Windows Live" clId="Web-{BA5D4297-5FBE-41D4-92BE-E15AF0833602}" dt="2022-01-17T17:56:10.034" v="145" actId="14100"/>
          <ac:picMkLst>
            <pc:docMk/>
            <pc:sldMk cId="950848939" sldId="292"/>
            <ac:picMk id="8" creationId="{FF0A83ED-AFB4-4E6A-964F-2EA6CC6606E2}"/>
          </ac:picMkLst>
        </pc:picChg>
      </pc:sldChg>
      <pc:sldChg chg="addSp delSp modSp">
        <pc:chgData name="김 해민" userId="1a172effbe3e492d" providerId="Windows Live" clId="Web-{BA5D4297-5FBE-41D4-92BE-E15AF0833602}" dt="2022-01-17T17:58:50.555" v="218" actId="1076"/>
        <pc:sldMkLst>
          <pc:docMk/>
          <pc:sldMk cId="1919204651" sldId="296"/>
        </pc:sldMkLst>
        <pc:picChg chg="add mod">
          <ac:chgData name="김 해민" userId="1a172effbe3e492d" providerId="Windows Live" clId="Web-{BA5D4297-5FBE-41D4-92BE-E15AF0833602}" dt="2022-01-17T17:58:50.555" v="218" actId="1076"/>
          <ac:picMkLst>
            <pc:docMk/>
            <pc:sldMk cId="1919204651" sldId="296"/>
            <ac:picMk id="2" creationId="{CCFC915E-124C-4348-A256-7BD33CBFF309}"/>
          </ac:picMkLst>
        </pc:picChg>
        <pc:picChg chg="del">
          <ac:chgData name="김 해민" userId="1a172effbe3e492d" providerId="Windows Live" clId="Web-{BA5D4297-5FBE-41D4-92BE-E15AF0833602}" dt="2022-01-17T17:58:45.196" v="215"/>
          <ac:picMkLst>
            <pc:docMk/>
            <pc:sldMk cId="1919204651" sldId="296"/>
            <ac:picMk id="8" creationId="{4EA4E3F5-F2F4-4A34-8BB8-94E95FB33453}"/>
          </ac:picMkLst>
        </pc:picChg>
      </pc:sldChg>
      <pc:sldChg chg="addSp delSp modSp">
        <pc:chgData name="김 해민" userId="1a172effbe3e492d" providerId="Windows Live" clId="Web-{BA5D4297-5FBE-41D4-92BE-E15AF0833602}" dt="2022-01-17T17:58:20.034" v="213" actId="1076"/>
        <pc:sldMkLst>
          <pc:docMk/>
          <pc:sldMk cId="2485410767" sldId="297"/>
        </pc:sldMkLst>
        <pc:picChg chg="add mod">
          <ac:chgData name="김 해민" userId="1a172effbe3e492d" providerId="Windows Live" clId="Web-{BA5D4297-5FBE-41D4-92BE-E15AF0833602}" dt="2022-01-17T17:58:20.034" v="213" actId="1076"/>
          <ac:picMkLst>
            <pc:docMk/>
            <pc:sldMk cId="2485410767" sldId="297"/>
            <ac:picMk id="2" creationId="{BFCABCC4-8C27-48B4-8CB5-15E0E2AD1D53}"/>
          </ac:picMkLst>
        </pc:picChg>
        <pc:picChg chg="del">
          <ac:chgData name="김 해민" userId="1a172effbe3e492d" providerId="Windows Live" clId="Web-{BA5D4297-5FBE-41D4-92BE-E15AF0833602}" dt="2022-01-17T17:58:14.081" v="210"/>
          <ac:picMkLst>
            <pc:docMk/>
            <pc:sldMk cId="2485410767" sldId="297"/>
            <ac:picMk id="7" creationId="{ED4E94F6-0E0E-40F0-B4B3-CB2A6C9B2C6B}"/>
          </ac:picMkLst>
        </pc:picChg>
      </pc:sldChg>
      <pc:sldChg chg="del">
        <pc:chgData name="김 해민" userId="1a172effbe3e492d" providerId="Windows Live" clId="Web-{BA5D4297-5FBE-41D4-92BE-E15AF0833602}" dt="2022-01-17T18:01:10.621" v="296"/>
        <pc:sldMkLst>
          <pc:docMk/>
          <pc:sldMk cId="2216775026" sldId="300"/>
        </pc:sldMkLst>
      </pc:sldChg>
      <pc:sldChg chg="addSp delSp modSp">
        <pc:chgData name="김 해민" userId="1a172effbe3e492d" providerId="Windows Live" clId="Web-{BA5D4297-5FBE-41D4-92BE-E15AF0833602}" dt="2022-01-17T18:04:35.109" v="311" actId="1076"/>
        <pc:sldMkLst>
          <pc:docMk/>
          <pc:sldMk cId="1462456300" sldId="301"/>
        </pc:sldMkLst>
        <pc:spChg chg="mod ord">
          <ac:chgData name="김 해민" userId="1a172effbe3e492d" providerId="Windows Live" clId="Web-{BA5D4297-5FBE-41D4-92BE-E15AF0833602}" dt="2022-01-17T18:02:25.075" v="306" actId="1076"/>
          <ac:spMkLst>
            <pc:docMk/>
            <pc:sldMk cId="1462456300" sldId="301"/>
            <ac:spMk id="4" creationId="{2BFFC901-B9BE-4534-B62E-B71A17263AE1}"/>
          </ac:spMkLst>
        </pc:spChg>
        <pc:spChg chg="del">
          <ac:chgData name="김 해민" userId="1a172effbe3e492d" providerId="Windows Live" clId="Web-{BA5D4297-5FBE-41D4-92BE-E15AF0833602}" dt="2022-01-17T18:04:33.563" v="310"/>
          <ac:spMkLst>
            <pc:docMk/>
            <pc:sldMk cId="1462456300" sldId="301"/>
            <ac:spMk id="7" creationId="{75477C20-E373-45E2-8A0D-3A309C63660D}"/>
          </ac:spMkLst>
        </pc:spChg>
        <pc:spChg chg="mod">
          <ac:chgData name="김 해민" userId="1a172effbe3e492d" providerId="Windows Live" clId="Web-{BA5D4297-5FBE-41D4-92BE-E15AF0833602}" dt="2022-01-17T18:04:35.109" v="311" actId="1076"/>
          <ac:spMkLst>
            <pc:docMk/>
            <pc:sldMk cId="1462456300" sldId="301"/>
            <ac:spMk id="8" creationId="{411C6A37-F76D-4BE2-B8FB-050A290C96BF}"/>
          </ac:spMkLst>
        </pc:spChg>
        <pc:spChg chg="del ord">
          <ac:chgData name="김 해민" userId="1a172effbe3e492d" providerId="Windows Live" clId="Web-{BA5D4297-5FBE-41D4-92BE-E15AF0833602}" dt="2022-01-17T18:04:31.344" v="309"/>
          <ac:spMkLst>
            <pc:docMk/>
            <pc:sldMk cId="1462456300" sldId="301"/>
            <ac:spMk id="9" creationId="{76730F67-63C7-4A26-9B78-3043ADC0D84F}"/>
          </ac:spMkLst>
        </pc:spChg>
        <pc:picChg chg="del">
          <ac:chgData name="김 해민" userId="1a172effbe3e492d" providerId="Windows Live" clId="Web-{BA5D4297-5FBE-41D4-92BE-E15AF0833602}" dt="2022-01-17T18:01:55.387" v="297"/>
          <ac:picMkLst>
            <pc:docMk/>
            <pc:sldMk cId="1462456300" sldId="301"/>
            <ac:picMk id="2" creationId="{2B401F11-4166-4ABE-9052-42A41C8DCB5D}"/>
          </ac:picMkLst>
        </pc:picChg>
        <pc:picChg chg="add mod">
          <ac:chgData name="김 해민" userId="1a172effbe3e492d" providerId="Windows Live" clId="Web-{BA5D4297-5FBE-41D4-92BE-E15AF0833602}" dt="2022-01-17T18:02:16.872" v="305" actId="1076"/>
          <ac:picMkLst>
            <pc:docMk/>
            <pc:sldMk cId="1462456300" sldId="301"/>
            <ac:picMk id="5" creationId="{698D7FCA-A43A-4BBB-8647-1E7F10C8F715}"/>
          </ac:picMkLst>
        </pc:picChg>
      </pc:sldChg>
      <pc:sldChg chg="del">
        <pc:chgData name="김 해민" userId="1a172effbe3e492d" providerId="Windows Live" clId="Web-{BA5D4297-5FBE-41D4-92BE-E15AF0833602}" dt="2022-01-17T18:01:10.621" v="295"/>
        <pc:sldMkLst>
          <pc:docMk/>
          <pc:sldMk cId="2674305659" sldId="302"/>
        </pc:sldMkLst>
      </pc:sldChg>
      <pc:sldChg chg="addSp delSp modSp del">
        <pc:chgData name="김 해민" userId="1a172effbe3e492d" providerId="Windows Live" clId="Web-{BA5D4297-5FBE-41D4-92BE-E15AF0833602}" dt="2022-01-17T18:04:50.204" v="318"/>
        <pc:sldMkLst>
          <pc:docMk/>
          <pc:sldMk cId="533045505" sldId="303"/>
        </pc:sldMkLst>
        <pc:spChg chg="add del mod">
          <ac:chgData name="김 해민" userId="1a172effbe3e492d" providerId="Windows Live" clId="Web-{BA5D4297-5FBE-41D4-92BE-E15AF0833602}" dt="2022-01-17T18:04:43.360" v="316"/>
          <ac:spMkLst>
            <pc:docMk/>
            <pc:sldMk cId="533045505" sldId="303"/>
            <ac:spMk id="6" creationId="{7140F5A1-C647-4BE6-8747-C2BC755EBE23}"/>
          </ac:spMkLst>
        </pc:spChg>
        <pc:picChg chg="add del">
          <ac:chgData name="김 해민" userId="1a172effbe3e492d" providerId="Windows Live" clId="Web-{BA5D4297-5FBE-41D4-92BE-E15AF0833602}" dt="2022-01-17T18:04:44.469" v="317"/>
          <ac:picMkLst>
            <pc:docMk/>
            <pc:sldMk cId="533045505" sldId="303"/>
            <ac:picMk id="5" creationId="{977C85D3-DBD1-49D9-A6B1-7EEB6427D834}"/>
          </ac:picMkLst>
        </pc:picChg>
      </pc:sldChg>
      <pc:sldChg chg="del">
        <pc:chgData name="김 해민" userId="1a172effbe3e492d" providerId="Windows Live" clId="Web-{BA5D4297-5FBE-41D4-92BE-E15AF0833602}" dt="2022-01-17T17:58:56.774" v="219"/>
        <pc:sldMkLst>
          <pc:docMk/>
          <pc:sldMk cId="1601295486" sldId="305"/>
        </pc:sldMkLst>
      </pc:sldChg>
      <pc:sldChg chg="addSp delSp modSp">
        <pc:chgData name="김 해민" userId="1a172effbe3e492d" providerId="Windows Live" clId="Web-{BA5D4297-5FBE-41D4-92BE-E15AF0833602}" dt="2022-01-17T18:00:25.057" v="294" actId="14100"/>
        <pc:sldMkLst>
          <pc:docMk/>
          <pc:sldMk cId="534816960" sldId="306"/>
        </pc:sldMkLst>
        <pc:spChg chg="mod">
          <ac:chgData name="김 해민" userId="1a172effbe3e492d" providerId="Windows Live" clId="Web-{BA5D4297-5FBE-41D4-92BE-E15AF0833602}" dt="2022-01-17T17:59:31.400" v="225" actId="20577"/>
          <ac:spMkLst>
            <pc:docMk/>
            <pc:sldMk cId="534816960" sldId="306"/>
            <ac:spMk id="3" creationId="{C1DF1669-3372-4FBB-942E-69AA124BE170}"/>
          </ac:spMkLst>
        </pc:spChg>
        <pc:spChg chg="add mod">
          <ac:chgData name="김 해민" userId="1a172effbe3e492d" providerId="Windows Live" clId="Web-{BA5D4297-5FBE-41D4-92BE-E15AF0833602}" dt="2022-01-17T18:00:25.057" v="294" actId="14100"/>
          <ac:spMkLst>
            <pc:docMk/>
            <pc:sldMk cId="534816960" sldId="306"/>
            <ac:spMk id="5" creationId="{60F7CDE4-9830-4B6A-8C42-FE0CB5E5A30E}"/>
          </ac:spMkLst>
        </pc:spChg>
        <pc:picChg chg="del">
          <ac:chgData name="김 해민" userId="1a172effbe3e492d" providerId="Windows Live" clId="Web-{BA5D4297-5FBE-41D4-92BE-E15AF0833602}" dt="2022-01-17T17:59:20.181" v="220"/>
          <ac:picMkLst>
            <pc:docMk/>
            <pc:sldMk cId="534816960" sldId="306"/>
            <ac:picMk id="2" creationId="{C7C8CAD9-86CC-485A-8BBB-C4C0FD78E61B}"/>
          </ac:picMkLst>
        </pc:picChg>
        <pc:picChg chg="add mod">
          <ac:chgData name="김 해민" userId="1a172effbe3e492d" providerId="Windows Live" clId="Web-{BA5D4297-5FBE-41D4-92BE-E15AF0833602}" dt="2022-01-17T17:59:35.290" v="226" actId="1076"/>
          <ac:picMkLst>
            <pc:docMk/>
            <pc:sldMk cId="534816960" sldId="306"/>
            <ac:picMk id="4" creationId="{E7F680ED-D2D8-4A1F-B776-04F122ADBDB5}"/>
          </ac:picMkLst>
        </pc:picChg>
      </pc:sldChg>
      <pc:sldChg chg="addSp delSp modSp add replId">
        <pc:chgData name="김 해민" userId="1a172effbe3e492d" providerId="Windows Live" clId="Web-{BA5D4297-5FBE-41D4-92BE-E15AF0833602}" dt="2022-01-17T17:39:28.406" v="96" actId="1076"/>
        <pc:sldMkLst>
          <pc:docMk/>
          <pc:sldMk cId="1059090590" sldId="307"/>
        </pc:sldMkLst>
        <pc:picChg chg="add mod">
          <ac:chgData name="김 해민" userId="1a172effbe3e492d" providerId="Windows Live" clId="Web-{BA5D4297-5FBE-41D4-92BE-E15AF0833602}" dt="2022-01-17T17:39:28.406" v="96" actId="1076"/>
          <ac:picMkLst>
            <pc:docMk/>
            <pc:sldMk cId="1059090590" sldId="307"/>
            <ac:picMk id="4" creationId="{B06D9FE3-541B-462E-9F94-9FDE14B2E014}"/>
          </ac:picMkLst>
        </pc:picChg>
        <pc:picChg chg="del">
          <ac:chgData name="김 해민" userId="1a172effbe3e492d" providerId="Windows Live" clId="Web-{BA5D4297-5FBE-41D4-92BE-E15AF0833602}" dt="2022-01-17T17:38:45.092" v="89"/>
          <ac:picMkLst>
            <pc:docMk/>
            <pc:sldMk cId="1059090590" sldId="307"/>
            <ac:picMk id="5" creationId="{2A000688-C63D-40E6-9A70-3FEB42BFC042}"/>
          </ac:picMkLst>
        </pc:picChg>
      </pc:sldChg>
      <pc:sldChg chg="addSp delSp modSp add ord replId">
        <pc:chgData name="김 해민" userId="1a172effbe3e492d" providerId="Windows Live" clId="Web-{BA5D4297-5FBE-41D4-92BE-E15AF0833602}" dt="2022-01-17T17:41:15.067" v="114"/>
        <pc:sldMkLst>
          <pc:docMk/>
          <pc:sldMk cId="2060917530" sldId="308"/>
        </pc:sldMkLst>
        <pc:picChg chg="add mod">
          <ac:chgData name="김 해민" userId="1a172effbe3e492d" providerId="Windows Live" clId="Web-{BA5D4297-5FBE-41D4-92BE-E15AF0833602}" dt="2022-01-17T17:41:08.738" v="113" actId="1076"/>
          <ac:picMkLst>
            <pc:docMk/>
            <pc:sldMk cId="2060917530" sldId="308"/>
            <ac:picMk id="3" creationId="{340B12E2-5700-47FF-9755-479AF07083B3}"/>
          </ac:picMkLst>
        </pc:picChg>
        <pc:picChg chg="del">
          <ac:chgData name="김 해민" userId="1a172effbe3e492d" providerId="Windows Live" clId="Web-{BA5D4297-5FBE-41D4-92BE-E15AF0833602}" dt="2022-01-17T17:41:01.535" v="108"/>
          <ac:picMkLst>
            <pc:docMk/>
            <pc:sldMk cId="2060917530" sldId="308"/>
            <ac:picMk id="7" creationId="{96ACD1F4-1E45-4058-A928-E2690EF2EA3F}"/>
          </ac:picMkLst>
        </pc:picChg>
      </pc:sldChg>
      <pc:sldChg chg="add del replId">
        <pc:chgData name="김 해민" userId="1a172effbe3e492d" providerId="Windows Live" clId="Web-{BA5D4297-5FBE-41D4-92BE-E15AF0833602}" dt="2022-01-17T17:38:47.358" v="91"/>
        <pc:sldMkLst>
          <pc:docMk/>
          <pc:sldMk cId="2220101644" sldId="308"/>
        </pc:sldMkLst>
      </pc:sldChg>
      <pc:sldChg chg="addSp modSp add replId">
        <pc:chgData name="김 해민" userId="1a172effbe3e492d" providerId="Windows Live" clId="Web-{BA5D4297-5FBE-41D4-92BE-E15AF0833602}" dt="2022-01-17T17:42:21.151" v="127" actId="1076"/>
        <pc:sldMkLst>
          <pc:docMk/>
          <pc:sldMk cId="1237461528" sldId="309"/>
        </pc:sldMkLst>
        <pc:picChg chg="add mod">
          <ac:chgData name="김 해민" userId="1a172effbe3e492d" providerId="Windows Live" clId="Web-{BA5D4297-5FBE-41D4-92BE-E15AF0833602}" dt="2022-01-17T17:42:21.151" v="127" actId="1076"/>
          <ac:picMkLst>
            <pc:docMk/>
            <pc:sldMk cId="1237461528" sldId="309"/>
            <ac:picMk id="4" creationId="{F44F8E3D-92FB-4FD6-ADC0-E91C20EC8D95}"/>
          </ac:picMkLst>
        </pc:picChg>
      </pc:sldChg>
      <pc:sldChg chg="addSp modSp add replId">
        <pc:chgData name="김 해민" userId="1a172effbe3e492d" providerId="Windows Live" clId="Web-{BA5D4297-5FBE-41D4-92BE-E15AF0833602}" dt="2022-01-17T17:42:51.496" v="136" actId="1076"/>
        <pc:sldMkLst>
          <pc:docMk/>
          <pc:sldMk cId="2315326213" sldId="310"/>
        </pc:sldMkLst>
        <pc:picChg chg="add mod">
          <ac:chgData name="김 해민" userId="1a172effbe3e492d" providerId="Windows Live" clId="Web-{BA5D4297-5FBE-41D4-92BE-E15AF0833602}" dt="2022-01-17T17:42:51.496" v="136" actId="1076"/>
          <ac:picMkLst>
            <pc:docMk/>
            <pc:sldMk cId="2315326213" sldId="310"/>
            <ac:picMk id="4" creationId="{3A24A134-C7BC-410E-BA63-A2DBF435C534}"/>
          </ac:picMkLst>
        </pc:picChg>
      </pc:sldChg>
      <pc:sldChg chg="modSp add replId">
        <pc:chgData name="김 해민" userId="1a172effbe3e492d" providerId="Windows Live" clId="Web-{BA5D4297-5FBE-41D4-92BE-E15AF0833602}" dt="2022-01-17T17:57:07.884" v="208" actId="20577"/>
        <pc:sldMkLst>
          <pc:docMk/>
          <pc:sldMk cId="2480275190" sldId="311"/>
        </pc:sldMkLst>
        <pc:spChg chg="mod">
          <ac:chgData name="김 해민" userId="1a172effbe3e492d" providerId="Windows Live" clId="Web-{BA5D4297-5FBE-41D4-92BE-E15AF0833602}" dt="2022-01-17T17:57:07.884" v="208" actId="20577"/>
          <ac:spMkLst>
            <pc:docMk/>
            <pc:sldMk cId="2480275190" sldId="311"/>
            <ac:spMk id="2" creationId="{109E8593-95F9-4054-81D2-F2CDE467AA03}"/>
          </ac:spMkLst>
        </pc:spChg>
      </pc:sldChg>
      <pc:sldChg chg="addSp modSp add replId">
        <pc:chgData name="김 해민" userId="1a172effbe3e492d" providerId="Windows Live" clId="Web-{BA5D4297-5FBE-41D4-92BE-E15AF0833602}" dt="2022-01-17T18:05:07.204" v="323" actId="1076"/>
        <pc:sldMkLst>
          <pc:docMk/>
          <pc:sldMk cId="928886796" sldId="312"/>
        </pc:sldMkLst>
        <pc:picChg chg="add mod">
          <ac:chgData name="김 해민" userId="1a172effbe3e492d" providerId="Windows Live" clId="Web-{BA5D4297-5FBE-41D4-92BE-E15AF0833602}" dt="2022-01-17T18:05:07.204" v="323" actId="1076"/>
          <ac:picMkLst>
            <pc:docMk/>
            <pc:sldMk cId="928886796" sldId="312"/>
            <ac:picMk id="2" creationId="{8D1E576D-47F6-4C5A-A083-E22BC06B0D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January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07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January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January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8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January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January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January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January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8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January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90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January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1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January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January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2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January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2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DB44FF33-C80B-403F-966C-0DB6A5B96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52" r="-2" b="6750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25479" y="229314"/>
            <a:ext cx="4129241" cy="4496508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ko-KR" altLang="en-US" sz="3600" dirty="0"/>
              <a:t>                   을 </a:t>
            </a:r>
            <a:br>
              <a:rPr lang="ko-KR" altLang="en-US" sz="3600" dirty="0"/>
            </a:br>
            <a:r>
              <a:rPr lang="ko-KR" altLang="en-US" sz="3600" dirty="0"/>
              <a:t>이용하여 </a:t>
            </a:r>
            <a:br>
              <a:rPr lang="ko-KR" altLang="en-US" sz="3600" dirty="0"/>
            </a:br>
            <a:r>
              <a:rPr lang="ko-KR" altLang="en-US" sz="3600" b="1" dirty="0"/>
              <a:t>해외지수-국내증시</a:t>
            </a:r>
            <a:br>
              <a:rPr lang="ko-KR" altLang="en-US" sz="3600" b="1" dirty="0"/>
            </a:br>
            <a:r>
              <a:rPr lang="ko-KR" altLang="en-US" sz="4000" b="1" dirty="0"/>
              <a:t>시각화 자료</a:t>
            </a:r>
            <a:br>
              <a:rPr lang="ko-KR" altLang="en-US" sz="3600" dirty="0"/>
            </a:br>
            <a:r>
              <a:rPr lang="ko-KR" altLang="en-US" sz="3200" dirty="0"/>
              <a:t>만들고</a:t>
            </a:r>
            <a:r>
              <a:rPr lang="ko-KR" altLang="en-US" sz="3200" b="1" dirty="0"/>
              <a:t>,</a:t>
            </a:r>
            <a:br>
              <a:rPr lang="ko-KR" altLang="en-US" sz="3600" b="1" dirty="0"/>
            </a:br>
            <a:r>
              <a:rPr lang="ko-KR" altLang="en-US" sz="3600" b="1" dirty="0"/>
              <a:t>예측</a:t>
            </a:r>
            <a:r>
              <a:rPr lang="ko-KR" altLang="en-US" sz="3200" dirty="0"/>
              <a:t>하기</a:t>
            </a:r>
            <a:endParaRPr lang="ko-KR"/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3" y="5534730"/>
            <a:ext cx="667802" cy="631474"/>
            <a:chOff x="10478914" y="1506691"/>
            <a:chExt cx="667802" cy="631474"/>
          </a:xfrm>
        </p:grpSpPr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Rectangle 18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9F5FB-6244-4976-8530-82BEDF6E8C4A}"/>
              </a:ext>
            </a:extLst>
          </p:cNvPr>
          <p:cNvSpPr txBox="1"/>
          <p:nvPr/>
        </p:nvSpPr>
        <p:spPr>
          <a:xfrm rot="420000">
            <a:off x="7671684" y="1143639"/>
            <a:ext cx="28975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000" b="1" dirty="0" err="1"/>
              <a:t>웹크롤링</a:t>
            </a:r>
            <a:endParaRPr lang="ko-KR" altLang="en-US" sz="40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16F6003-DCD6-4645-AE36-D00AC33C3E4E}"/>
              </a:ext>
            </a:extLst>
          </p:cNvPr>
          <p:cNvSpPr txBox="1">
            <a:spLocks/>
          </p:cNvSpPr>
          <p:nvPr/>
        </p:nvSpPr>
        <p:spPr>
          <a:xfrm>
            <a:off x="10206653" y="4971408"/>
            <a:ext cx="1321438" cy="47116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/>
              <a:t>김해민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4AD6C6A-E007-4866-B216-C39863527AD5}"/>
              </a:ext>
            </a:extLst>
          </p:cNvPr>
          <p:cNvSpPr txBox="1">
            <a:spLocks/>
          </p:cNvSpPr>
          <p:nvPr/>
        </p:nvSpPr>
        <p:spPr>
          <a:xfrm>
            <a:off x="10414471" y="260862"/>
            <a:ext cx="1815006" cy="47116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21/01/18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err="1"/>
              <a:t>웹크롤링</a:t>
            </a:r>
            <a:endParaRPr lang="ko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FAACA-B753-4E57-BC58-CF66391CBA34}"/>
              </a:ext>
            </a:extLst>
          </p:cNvPr>
          <p:cNvSpPr txBox="1"/>
          <p:nvPr/>
        </p:nvSpPr>
        <p:spPr>
          <a:xfrm>
            <a:off x="8867669" y="1551160"/>
            <a:ext cx="35311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/>
              <a:t>국내증시</a:t>
            </a:r>
          </a:p>
          <a:p>
            <a:r>
              <a:rPr lang="ko-KR" altLang="en-US" sz="2400" b="1"/>
              <a:t>kospi200</a:t>
            </a:r>
            <a:endParaRPr lang="ko-KR" altLang="en-US" sz="28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BA555E-80AC-41D0-B698-70B9C1A7DF27}"/>
              </a:ext>
            </a:extLst>
          </p:cNvPr>
          <p:cNvGrpSpPr/>
          <p:nvPr/>
        </p:nvGrpSpPr>
        <p:grpSpPr>
          <a:xfrm>
            <a:off x="742283" y="635700"/>
            <a:ext cx="7408126" cy="3360111"/>
            <a:chOff x="609761" y="289042"/>
            <a:chExt cx="7408126" cy="3360111"/>
          </a:xfrm>
        </p:grpSpPr>
        <p:pic>
          <p:nvPicPr>
            <p:cNvPr id="8" name="그림 8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0BA9D2CD-EE93-4A53-9381-AC62E00DC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761" y="289042"/>
              <a:ext cx="7408126" cy="330221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5D1944-378B-470A-ACED-A95FD1A881AA}"/>
                </a:ext>
              </a:extLst>
            </p:cNvPr>
            <p:cNvSpPr/>
            <p:nvPr/>
          </p:nvSpPr>
          <p:spPr>
            <a:xfrm>
              <a:off x="829229" y="670446"/>
              <a:ext cx="845230" cy="22415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E53853-A83D-4A26-9C5A-6C5A14A6ED29}"/>
                </a:ext>
              </a:extLst>
            </p:cNvPr>
            <p:cNvSpPr/>
            <p:nvPr/>
          </p:nvSpPr>
          <p:spPr>
            <a:xfrm>
              <a:off x="2030207" y="2981292"/>
              <a:ext cx="4423315" cy="6678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225E07-7152-4C01-BA32-D868C99B77FF}"/>
                </a:ext>
              </a:extLst>
            </p:cNvPr>
            <p:cNvSpPr/>
            <p:nvPr/>
          </p:nvSpPr>
          <p:spPr>
            <a:xfrm>
              <a:off x="1897685" y="695293"/>
              <a:ext cx="836948" cy="22829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A292D31-23C2-472C-B5FD-0F51C81F6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64" b="38246"/>
          <a:stretch/>
        </p:blipFill>
        <p:spPr>
          <a:xfrm>
            <a:off x="3646098" y="3509463"/>
            <a:ext cx="8341700" cy="30120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6CDAAC4-0A01-4774-9D31-928B61B92E47}"/>
              </a:ext>
            </a:extLst>
          </p:cNvPr>
          <p:cNvSpPr/>
          <p:nvPr/>
        </p:nvSpPr>
        <p:spPr>
          <a:xfrm>
            <a:off x="4543620" y="5507556"/>
            <a:ext cx="4250787" cy="308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6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err="1"/>
              <a:t>웹크롤링</a:t>
            </a:r>
            <a:endParaRPr lang="ko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FAACA-B753-4E57-BC58-CF66391CBA34}"/>
              </a:ext>
            </a:extLst>
          </p:cNvPr>
          <p:cNvSpPr txBox="1"/>
          <p:nvPr/>
        </p:nvSpPr>
        <p:spPr>
          <a:xfrm>
            <a:off x="8867669" y="1551160"/>
            <a:ext cx="35311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/>
              <a:t>해외증시</a:t>
            </a:r>
            <a:endParaRPr lang="ko-KR" altLang="en-US" sz="2400" b="1" dirty="0"/>
          </a:p>
          <a:p>
            <a:pPr algn="l"/>
            <a:r>
              <a:rPr lang="ko-KR" altLang="en-US" sz="2400" b="1"/>
              <a:t>S&amp;P500-미국</a:t>
            </a:r>
          </a:p>
          <a:p>
            <a:r>
              <a:rPr lang="ko-KR" altLang="en-US" sz="2400" b="1"/>
              <a:t>NIKKEI255-일본</a:t>
            </a:r>
            <a:endParaRPr lang="ko-KR" altLang="en-US" sz="2400" b="1" dirty="0"/>
          </a:p>
          <a:p>
            <a:r>
              <a:rPr lang="ko-KR" altLang="en-US" sz="2400" b="1"/>
              <a:t>Shanghai-중국</a:t>
            </a:r>
            <a:endParaRPr lang="ko-KR" altLang="en-US" sz="2400" b="1" dirty="0"/>
          </a:p>
        </p:txBody>
      </p:sp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1510F1E-1183-4631-9E24-10DC92B7F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58" t="23214" r="11955" b="-1461"/>
          <a:stretch/>
        </p:blipFill>
        <p:spPr>
          <a:xfrm>
            <a:off x="759051" y="327241"/>
            <a:ext cx="7157636" cy="5848082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F66C7A94-702B-4D58-880A-6D5FDD207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54" y="231131"/>
            <a:ext cx="1104900" cy="4286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053D540-C797-4598-A544-227A26F70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46" t="74645" r="21767" b="15291"/>
          <a:stretch/>
        </p:blipFill>
        <p:spPr>
          <a:xfrm>
            <a:off x="3292095" y="3930379"/>
            <a:ext cx="2862862" cy="105589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D5D896B-AFC6-42AA-AC93-0CF58013591B}"/>
              </a:ext>
            </a:extLst>
          </p:cNvPr>
          <p:cNvSpPr/>
          <p:nvPr/>
        </p:nvSpPr>
        <p:spPr>
          <a:xfrm>
            <a:off x="3419061" y="4288735"/>
            <a:ext cx="1399355" cy="339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7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err="1"/>
              <a:t>웹크롤링</a:t>
            </a:r>
            <a:endParaRPr lang="ko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FAACA-B753-4E57-BC58-CF66391CBA34}"/>
              </a:ext>
            </a:extLst>
          </p:cNvPr>
          <p:cNvSpPr txBox="1"/>
          <p:nvPr/>
        </p:nvSpPr>
        <p:spPr>
          <a:xfrm>
            <a:off x="8867669" y="1551160"/>
            <a:ext cx="35311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/>
              <a:t>해외증시</a:t>
            </a:r>
            <a:endParaRPr lang="ko-KR" altLang="en-US" sz="2400" b="1" dirty="0"/>
          </a:p>
          <a:p>
            <a:pPr algn="l"/>
            <a:r>
              <a:rPr lang="ko-KR" altLang="en-US" sz="2400" b="1"/>
              <a:t>S&amp;P500-미국</a:t>
            </a:r>
          </a:p>
          <a:p>
            <a:r>
              <a:rPr lang="ko-KR" altLang="en-US" sz="2400" b="1"/>
              <a:t>NIKKEI255-일본</a:t>
            </a:r>
            <a:endParaRPr lang="ko-KR" altLang="en-US" sz="2400" b="1" dirty="0"/>
          </a:p>
          <a:p>
            <a:r>
              <a:rPr lang="ko-KR" altLang="en-US" sz="2400" b="1"/>
              <a:t>Shanghai-중국</a:t>
            </a:r>
            <a:endParaRPr lang="ko-KR" altLang="en-US" sz="2400" b="1" dirty="0"/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D1CBB61-04BF-4C55-91B8-F545CF5A6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63" t="18874" r="10467" b="-331"/>
          <a:stretch/>
        </p:blipFill>
        <p:spPr>
          <a:xfrm>
            <a:off x="895815" y="682182"/>
            <a:ext cx="7341827" cy="5307478"/>
          </a:xfrm>
          <a:prstGeom prst="rect">
            <a:avLst/>
          </a:prstGeom>
        </p:spPr>
      </p:pic>
      <p:pic>
        <p:nvPicPr>
          <p:cNvPr id="22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36A73E3-4085-4425-A1AD-9BDC999CB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2" t="61000" r="26634" b="23286"/>
          <a:stretch/>
        </p:blipFill>
        <p:spPr>
          <a:xfrm>
            <a:off x="2560215" y="3180904"/>
            <a:ext cx="2976293" cy="15871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13">
            <a:extLst>
              <a:ext uri="{FF2B5EF4-FFF2-40B4-BE49-F238E27FC236}">
                <a16:creationId xmlns:a16="http://schemas.microsoft.com/office/drawing/2014/main" id="{4711B566-DA64-4AAD-AABC-404DD701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127" y="702527"/>
            <a:ext cx="1552575" cy="3048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4311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err="1"/>
              <a:t>웹크롤링</a:t>
            </a:r>
            <a:endParaRPr lang="ko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FAACA-B753-4E57-BC58-CF66391CBA34}"/>
              </a:ext>
            </a:extLst>
          </p:cNvPr>
          <p:cNvSpPr txBox="1"/>
          <p:nvPr/>
        </p:nvSpPr>
        <p:spPr>
          <a:xfrm>
            <a:off x="8867669" y="1551160"/>
            <a:ext cx="35311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/>
              <a:t>해외증시</a:t>
            </a:r>
            <a:endParaRPr lang="ko-KR" altLang="en-US" sz="2400" b="1" dirty="0"/>
          </a:p>
          <a:p>
            <a:pPr algn="l"/>
            <a:r>
              <a:rPr lang="ko-KR" altLang="en-US" sz="2400" b="1"/>
              <a:t>S&amp;P500-미국</a:t>
            </a:r>
          </a:p>
          <a:p>
            <a:r>
              <a:rPr lang="ko-KR" altLang="en-US" sz="2400" b="1"/>
              <a:t>NIKKEI255-일본</a:t>
            </a:r>
            <a:endParaRPr lang="ko-KR" altLang="en-US" sz="2400" b="1" dirty="0"/>
          </a:p>
          <a:p>
            <a:r>
              <a:rPr lang="ko-KR" altLang="en-US" sz="2400" b="1"/>
              <a:t>Shanghai-중국</a:t>
            </a:r>
            <a:endParaRPr lang="ko-KR" altLang="en-US" sz="2400" b="1" dirty="0"/>
          </a:p>
        </p:txBody>
      </p:sp>
      <p:pic>
        <p:nvPicPr>
          <p:cNvPr id="4" name="그림 4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2657F5C-B00F-466D-B575-F46CAE74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1" y="286355"/>
            <a:ext cx="7138638" cy="63317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E1C453-99F2-444C-AE15-75CF578BA1D1}"/>
              </a:ext>
            </a:extLst>
          </p:cNvPr>
          <p:cNvSpPr/>
          <p:nvPr/>
        </p:nvSpPr>
        <p:spPr>
          <a:xfrm>
            <a:off x="1345580" y="3910360"/>
            <a:ext cx="4980875" cy="2704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1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err="1"/>
              <a:t>웹크롤링</a:t>
            </a:r>
            <a:endParaRPr lang="ko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FAACA-B753-4E57-BC58-CF66391CBA34}"/>
              </a:ext>
            </a:extLst>
          </p:cNvPr>
          <p:cNvSpPr txBox="1"/>
          <p:nvPr/>
        </p:nvSpPr>
        <p:spPr>
          <a:xfrm>
            <a:off x="8867669" y="1551160"/>
            <a:ext cx="35311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/>
              <a:t>해외증시</a:t>
            </a:r>
            <a:endParaRPr lang="ko-KR" altLang="en-US" sz="2400" b="1" dirty="0"/>
          </a:p>
          <a:p>
            <a:pPr algn="l"/>
            <a:r>
              <a:rPr lang="ko-KR" altLang="en-US" sz="2400" b="1"/>
              <a:t>S&amp;P500-미국</a:t>
            </a:r>
          </a:p>
          <a:p>
            <a:r>
              <a:rPr lang="ko-KR" altLang="en-US" sz="2400" b="1"/>
              <a:t>NIKKEI255-일본</a:t>
            </a:r>
            <a:endParaRPr lang="ko-KR" altLang="en-US" sz="2400" b="1" dirty="0"/>
          </a:p>
          <a:p>
            <a:r>
              <a:rPr lang="ko-KR" altLang="en-US" sz="2400" b="1"/>
              <a:t>Shanghai-중국</a:t>
            </a:r>
            <a:endParaRPr lang="ko-KR" altLang="en-US" sz="2400" b="1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6313B4D-B511-437D-A220-31E4CFF1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9" y="282089"/>
            <a:ext cx="6488151" cy="38591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E1C453-99F2-444C-AE15-75CF578BA1D1}"/>
              </a:ext>
            </a:extLst>
          </p:cNvPr>
          <p:cNvSpPr/>
          <p:nvPr/>
        </p:nvSpPr>
        <p:spPr>
          <a:xfrm>
            <a:off x="1949604" y="3780262"/>
            <a:ext cx="3438290" cy="306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0E176B4-4C4E-42C8-ABB7-9D85ABC6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72" y="3889551"/>
            <a:ext cx="9241766" cy="297516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3DD0C4-975E-4442-B344-2B5C3D96F81B}"/>
              </a:ext>
            </a:extLst>
          </p:cNvPr>
          <p:cNvSpPr/>
          <p:nvPr/>
        </p:nvSpPr>
        <p:spPr>
          <a:xfrm>
            <a:off x="3881605" y="5173287"/>
            <a:ext cx="8407596" cy="450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2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4177061" y="2187615"/>
            <a:ext cx="38427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/>
              <a:t>기술설명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D9594-4AF1-4B71-8B1E-C686AA92410F}"/>
              </a:ext>
            </a:extLst>
          </p:cNvPr>
          <p:cNvSpPr txBox="1"/>
          <p:nvPr/>
        </p:nvSpPr>
        <p:spPr>
          <a:xfrm>
            <a:off x="4966939" y="3228395"/>
            <a:ext cx="22537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b="1" dirty="0"/>
              <a:t>-시각화-</a:t>
            </a:r>
            <a:endParaRPr lang="ko-KR" sz="1100" dirty="0"/>
          </a:p>
        </p:txBody>
      </p:sp>
    </p:spTree>
    <p:extLst>
      <p:ext uri="{BB962C8B-B14F-4D97-AF65-F5344CB8AC3E}">
        <p14:creationId xmlns:p14="http://schemas.microsoft.com/office/powerpoint/2010/main" val="282445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그림 3">
            <a:extLst>
              <a:ext uri="{FF2B5EF4-FFF2-40B4-BE49-F238E27FC236}">
                <a16:creationId xmlns:a16="http://schemas.microsoft.com/office/drawing/2014/main" id="{419DBE99-426D-442F-A1CD-2173FDD40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1" r="8346" b="-862"/>
          <a:stretch/>
        </p:blipFill>
        <p:spPr>
          <a:xfrm>
            <a:off x="1896517" y="6086956"/>
            <a:ext cx="10738485" cy="1092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99495E-5EF6-40BA-942A-5A20EEDCADEF}"/>
              </a:ext>
            </a:extLst>
          </p:cNvPr>
          <p:cNvSpPr txBox="1"/>
          <p:nvPr/>
        </p:nvSpPr>
        <p:spPr>
          <a:xfrm>
            <a:off x="9847239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시각화-4개국</a:t>
            </a: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C156D26D-F193-4B9A-BD35-5B9577C8C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66" y="829557"/>
            <a:ext cx="9414293" cy="52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3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시각화-한/미</a:t>
            </a: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5F3CF247-961C-44E6-BB97-06B704B4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284221"/>
            <a:ext cx="7818407" cy="4176086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2A000688-C63D-40E6-9A70-3FEB42BF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079" y="2978722"/>
            <a:ext cx="3879011" cy="356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시각화-한/미</a:t>
            </a: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5F3CF247-961C-44E6-BB97-06B704B4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284221"/>
            <a:ext cx="7818407" cy="4176086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B06D9FE3-541B-462E-9F94-9FDE14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886" y="2956426"/>
            <a:ext cx="4304370" cy="35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9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9FE1F2-8E0C-4F21-BF52-5B6F6786FECB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/>
              <a:t>시각화-한/중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99812609-A6FC-4BAB-A703-3FD4832E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1" y="287763"/>
            <a:ext cx="7323859" cy="3857929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340B12E2-5700-47FF-9755-479AF070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34" y="2778395"/>
            <a:ext cx="4109224" cy="381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1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4541135" y="2187615"/>
            <a:ext cx="38427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/>
              <a:t>배경설명</a:t>
            </a:r>
          </a:p>
        </p:txBody>
      </p:sp>
    </p:spTree>
    <p:extLst>
      <p:ext uri="{BB962C8B-B14F-4D97-AF65-F5344CB8AC3E}">
        <p14:creationId xmlns:p14="http://schemas.microsoft.com/office/powerpoint/2010/main" val="3761006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9FE1F2-8E0C-4F21-BF52-5B6F6786FECB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/>
              <a:t>시각화-한/중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99812609-A6FC-4BAB-A703-3FD4832E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1" y="287763"/>
            <a:ext cx="7323859" cy="3857929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340B12E2-5700-47FF-9755-479AF070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34" y="2778395"/>
            <a:ext cx="4109224" cy="3810234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F44F8E3D-92FB-4FD6-ADC0-E91C20EC8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985" y="2521040"/>
            <a:ext cx="5038492" cy="42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6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시각화-한/일</a:t>
            </a: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CB72C9B6-D47C-45BD-80D0-9336B422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4" y="283880"/>
            <a:ext cx="7370956" cy="3864850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49689D7E-3BF9-40E5-B31F-9D97C81FF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205" y="2906210"/>
            <a:ext cx="3886199" cy="36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94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시각화-한/일</a:t>
            </a: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CB72C9B6-D47C-45BD-80D0-9336B422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4" y="283880"/>
            <a:ext cx="7370956" cy="3864850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49689D7E-3BF9-40E5-B31F-9D97C81FF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205" y="2906210"/>
            <a:ext cx="3886199" cy="3638238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3A24A134-C7BC-410E-BA63-A2DBF435C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034" y="2833512"/>
            <a:ext cx="4499517" cy="38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26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그림 3" descr="텍스트, 테이블, 앉아있는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44D91F9E-FC7F-4BEC-A4DC-FD82DB31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4" y="2027072"/>
            <a:ext cx="5177882" cy="2942841"/>
          </a:xfrm>
          <a:prstGeom prst="rect">
            <a:avLst/>
          </a:prstGeom>
          <a:ln w="28575">
            <a:solidFill>
              <a:schemeClr val="tx1">
                <a:lumMod val="85000"/>
              </a:schemeClr>
            </a:solidFill>
          </a:ln>
        </p:spPr>
      </p:pic>
      <p:pic>
        <p:nvPicPr>
          <p:cNvPr id="4" name="그림 4" descr="앉아있는, 화면, 오렌지, 텔레비전이(가) 표시된 사진&#10;&#10;매우 높은 신뢰도로 생성된 설명">
            <a:extLst>
              <a:ext uri="{FF2B5EF4-FFF2-40B4-BE49-F238E27FC236}">
                <a16:creationId xmlns:a16="http://schemas.microsoft.com/office/drawing/2014/main" id="{E9CA4E48-D8E8-4893-BC40-14BAA6CCB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2" y="326083"/>
            <a:ext cx="4945565" cy="1299298"/>
          </a:xfrm>
          <a:prstGeom prst="rect">
            <a:avLst/>
          </a:prstGeom>
          <a:ln w="28575">
            <a:solidFill>
              <a:schemeClr val="tx1">
                <a:lumMod val="8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F78FF-3919-43A5-925E-DC91C84824EA}"/>
              </a:ext>
            </a:extLst>
          </p:cNvPr>
          <p:cNvSpPr txBox="1"/>
          <p:nvPr/>
        </p:nvSpPr>
        <p:spPr>
          <a:xfrm>
            <a:off x="9954913" y="213014"/>
            <a:ext cx="3531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/>
              <a:t>시각화</a:t>
            </a:r>
          </a:p>
          <a:p>
            <a:r>
              <a:rPr lang="ko-KR" altLang="en-US" sz="2800" b="1" dirty="0"/>
              <a:t>-피벗/</a:t>
            </a:r>
            <a:r>
              <a:rPr lang="ko-KR" altLang="en-US" sz="2800" b="1" dirty="0" err="1"/>
              <a:t>히트맵</a:t>
            </a:r>
            <a:endParaRPr lang="ko-KR" altLang="en-US" sz="2800" b="1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FF0A83ED-AFB4-4E6A-964F-2EA6CC660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741" y="2378446"/>
            <a:ext cx="5419492" cy="363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48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4177061" y="2187615"/>
            <a:ext cx="38427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/>
              <a:t>기술설명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D9594-4AF1-4B71-8B1E-C686AA92410F}"/>
              </a:ext>
            </a:extLst>
          </p:cNvPr>
          <p:cNvSpPr txBox="1"/>
          <p:nvPr/>
        </p:nvSpPr>
        <p:spPr>
          <a:xfrm>
            <a:off x="5208549" y="3228395"/>
            <a:ext cx="177052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b="1" dirty="0"/>
              <a:t>-코드-</a:t>
            </a:r>
            <a:endParaRPr lang="ko-KR" sz="1100" dirty="0"/>
          </a:p>
        </p:txBody>
      </p:sp>
    </p:spTree>
    <p:extLst>
      <p:ext uri="{BB962C8B-B14F-4D97-AF65-F5344CB8AC3E}">
        <p14:creationId xmlns:p14="http://schemas.microsoft.com/office/powerpoint/2010/main" val="2533574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소스코드</a:t>
            </a: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FCABCC4-8C27-48B4-8CB5-15E0E2AD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327" y="1716756"/>
            <a:ext cx="7389541" cy="31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1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소스코드</a:t>
            </a: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CFC915E-124C-4348-A256-7BD33CBFF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010" y="2256302"/>
            <a:ext cx="7463882" cy="24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04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/>
              <a:t>소스코드</a:t>
            </a:r>
          </a:p>
          <a:p>
            <a:pPr algn="l"/>
            <a:r>
              <a:rPr lang="ko-KR" altLang="en-US" sz="2800" b="1" dirty="0"/>
              <a:t>-모델(XGB)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7F680ED-D2D8-4A1F-B776-04F122AD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034" y="1269140"/>
            <a:ext cx="5642517" cy="370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7CDE4-9830-4B6A-8C42-FE0CB5E5A30E}"/>
              </a:ext>
            </a:extLst>
          </p:cNvPr>
          <p:cNvSpPr txBox="1"/>
          <p:nvPr/>
        </p:nvSpPr>
        <p:spPr>
          <a:xfrm>
            <a:off x="6601522" y="5486400"/>
            <a:ext cx="48619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DNN 모델로 진행을 같이 했으나, 유의미한 결과가 나오지 않아, 유의미한 결과가 나온 </a:t>
            </a:r>
            <a:r>
              <a:rPr lang="ko-KR" altLang="en-US" dirty="0" err="1"/>
              <a:t>XGB로</a:t>
            </a:r>
            <a:r>
              <a:rPr lang="ko-KR" altLang="en-US" dirty="0"/>
              <a:t> 1차 진행할 예정입니다.</a:t>
            </a:r>
          </a:p>
        </p:txBody>
      </p:sp>
    </p:spTree>
    <p:extLst>
      <p:ext uri="{BB962C8B-B14F-4D97-AF65-F5344CB8AC3E}">
        <p14:creationId xmlns:p14="http://schemas.microsoft.com/office/powerpoint/2010/main" val="534816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4135648" y="2187615"/>
            <a:ext cx="38427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600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513611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결과</a:t>
            </a:r>
          </a:p>
          <a:p>
            <a:r>
              <a:rPr lang="ko-KR" altLang="en-US" sz="2800" b="1" dirty="0"/>
              <a:t>-3개국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C6A37-F76D-4BE2-B8FB-050A290C96BF}"/>
              </a:ext>
            </a:extLst>
          </p:cNvPr>
          <p:cNvSpPr txBox="1"/>
          <p:nvPr/>
        </p:nvSpPr>
        <p:spPr>
          <a:xfrm>
            <a:off x="7983595" y="5166858"/>
            <a:ext cx="3421566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dirty="0"/>
              <a:t>R2: 0.959</a:t>
            </a:r>
          </a:p>
        </p:txBody>
      </p:sp>
      <p:pic>
        <p:nvPicPr>
          <p:cNvPr id="5" name="그림 5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698D7FCA-A43A-4BBB-8647-1E7F10C8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1" y="1172322"/>
            <a:ext cx="10241971" cy="32318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BFFC901-B9BE-4534-B62E-B71A17263AE1}"/>
              </a:ext>
            </a:extLst>
          </p:cNvPr>
          <p:cNvSpPr/>
          <p:nvPr/>
        </p:nvSpPr>
        <p:spPr>
          <a:xfrm>
            <a:off x="917694" y="2130177"/>
            <a:ext cx="3187387" cy="57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5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1641818" y="849469"/>
            <a:ext cx="981798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 dirty="0"/>
              <a:t>2020년에 진행했던 </a:t>
            </a:r>
            <a:endParaRPr lang="ko-KR"/>
          </a:p>
          <a:p>
            <a:r>
              <a:rPr lang="ko-KR" altLang="en-US" sz="5400" b="1" dirty="0"/>
              <a:t>프로젝트로써, </a:t>
            </a:r>
            <a:endParaRPr lang="ko-KR" dirty="0"/>
          </a:p>
          <a:p>
            <a:r>
              <a:rPr lang="ko-KR" altLang="en-US" sz="5400" b="1" dirty="0"/>
              <a:t>2022년에 재진행하고, </a:t>
            </a:r>
            <a:endParaRPr lang="ko-KR"/>
          </a:p>
          <a:p>
            <a:r>
              <a:rPr lang="ko-KR" altLang="en-US" sz="5400" b="1" dirty="0"/>
              <a:t>업그레이드하고자 함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480275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결과</a:t>
            </a:r>
          </a:p>
          <a:p>
            <a:r>
              <a:rPr lang="ko-KR" altLang="en-US" sz="2800" b="1" dirty="0"/>
              <a:t>-3개국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C6A37-F76D-4BE2-B8FB-050A290C96BF}"/>
              </a:ext>
            </a:extLst>
          </p:cNvPr>
          <p:cNvSpPr txBox="1"/>
          <p:nvPr/>
        </p:nvSpPr>
        <p:spPr>
          <a:xfrm>
            <a:off x="7983595" y="5166858"/>
            <a:ext cx="3421566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dirty="0"/>
              <a:t>R2: 0.959</a:t>
            </a:r>
          </a:p>
        </p:txBody>
      </p:sp>
      <p:pic>
        <p:nvPicPr>
          <p:cNvPr id="5" name="그림 5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698D7FCA-A43A-4BBB-8647-1E7F10C8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1" y="1172322"/>
            <a:ext cx="10241971" cy="32318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BFFC901-B9BE-4534-B62E-B71A17263AE1}"/>
              </a:ext>
            </a:extLst>
          </p:cNvPr>
          <p:cNvSpPr/>
          <p:nvPr/>
        </p:nvSpPr>
        <p:spPr>
          <a:xfrm>
            <a:off x="917694" y="2130177"/>
            <a:ext cx="3187387" cy="57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D1E576D-47F6-4C5A-A083-E22BC06B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264" y="2010665"/>
            <a:ext cx="4414404" cy="437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86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3764446" y="2187615"/>
            <a:ext cx="46627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600" b="1" dirty="0"/>
              <a:t>감사</a:t>
            </a:r>
            <a:r>
              <a:rPr lang="ko-KR" sz="6600" b="1" dirty="0">
                <a:ea typeface="+mn-lt"/>
                <a:cs typeface="+mn-lt"/>
              </a:rPr>
              <a:t>합</a:t>
            </a:r>
            <a:r>
              <a:rPr lang="ko-KR" altLang="en-US" sz="6600" b="1" dirty="0"/>
              <a:t>니다</a:t>
            </a:r>
          </a:p>
        </p:txBody>
      </p:sp>
    </p:spTree>
    <p:extLst>
      <p:ext uri="{BB962C8B-B14F-4D97-AF65-F5344CB8AC3E}">
        <p14:creationId xmlns:p14="http://schemas.microsoft.com/office/powerpoint/2010/main" val="374332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그림 3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C3C11E6-EC9E-4DBC-B455-4823EB910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5" r="18625"/>
          <a:stretch/>
        </p:blipFill>
        <p:spPr>
          <a:xfrm>
            <a:off x="2387028" y="405344"/>
            <a:ext cx="7314604" cy="5847379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1AC470-0739-43BE-9E1D-22F55D5725C3}"/>
              </a:ext>
            </a:extLst>
          </p:cNvPr>
          <p:cNvSpPr/>
          <p:nvPr/>
        </p:nvSpPr>
        <p:spPr>
          <a:xfrm>
            <a:off x="3980496" y="719767"/>
            <a:ext cx="515200" cy="249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6EF217-EBE7-4181-A1A3-478075C83F6B}"/>
              </a:ext>
            </a:extLst>
          </p:cNvPr>
          <p:cNvSpPr/>
          <p:nvPr/>
        </p:nvSpPr>
        <p:spPr>
          <a:xfrm>
            <a:off x="3500104" y="719767"/>
            <a:ext cx="407527" cy="249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73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D4925D68-2434-4AA6-9CBA-8EEE88351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04" r="16007" b="-155"/>
          <a:stretch/>
        </p:blipFill>
        <p:spPr>
          <a:xfrm>
            <a:off x="1939004" y="672598"/>
            <a:ext cx="7313005" cy="535417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17047A-00B6-4CA8-BBC2-AF0F76AAB5C2}"/>
              </a:ext>
            </a:extLst>
          </p:cNvPr>
          <p:cNvSpPr/>
          <p:nvPr/>
        </p:nvSpPr>
        <p:spPr>
          <a:xfrm>
            <a:off x="3439609" y="2027999"/>
            <a:ext cx="598027" cy="220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D24BFB-0B5C-470A-AE62-66E7CDBD8BE9}"/>
              </a:ext>
            </a:extLst>
          </p:cNvPr>
          <p:cNvSpPr/>
          <p:nvPr/>
        </p:nvSpPr>
        <p:spPr>
          <a:xfrm>
            <a:off x="3439609" y="2572240"/>
            <a:ext cx="598027" cy="191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 descr="스크린샷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7A08EA5B-54F3-41CF-BACB-D4FB92320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170" y="647750"/>
            <a:ext cx="7860275" cy="5801227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D24BFB-0B5C-470A-AE62-66E7CDBD8BE9}"/>
              </a:ext>
            </a:extLst>
          </p:cNvPr>
          <p:cNvSpPr/>
          <p:nvPr/>
        </p:nvSpPr>
        <p:spPr>
          <a:xfrm>
            <a:off x="2044147" y="3666487"/>
            <a:ext cx="5003221" cy="2725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1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0AD1D-767F-4906-8D5E-149027397E3C}"/>
              </a:ext>
            </a:extLst>
          </p:cNvPr>
          <p:cNvSpPr txBox="1"/>
          <p:nvPr/>
        </p:nvSpPr>
        <p:spPr>
          <a:xfrm>
            <a:off x="9620175" y="43664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/>
              <a:t>과제 전 목표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5502B484-178B-41DA-8C9C-A95F5C5A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69" y="1372644"/>
            <a:ext cx="9387467" cy="48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4177061" y="2187615"/>
            <a:ext cx="38427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/>
              <a:t>기술설명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D9594-4AF1-4B71-8B1E-C686AA92410F}"/>
              </a:ext>
            </a:extLst>
          </p:cNvPr>
          <p:cNvSpPr txBox="1"/>
          <p:nvPr/>
        </p:nvSpPr>
        <p:spPr>
          <a:xfrm>
            <a:off x="4567353" y="3228395"/>
            <a:ext cx="384279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b="1" dirty="0"/>
              <a:t>-</a:t>
            </a:r>
            <a:r>
              <a:rPr lang="ko-KR" altLang="en-US" sz="4400" b="1" dirty="0" err="1"/>
              <a:t>웹크롤링</a:t>
            </a:r>
            <a:r>
              <a:rPr lang="ko-KR" altLang="en-US" sz="4400" b="1" dirty="0"/>
              <a:t>-</a:t>
            </a:r>
            <a:endParaRPr lang="ko-KR" sz="1100" dirty="0"/>
          </a:p>
        </p:txBody>
      </p:sp>
    </p:spTree>
    <p:extLst>
      <p:ext uri="{BB962C8B-B14F-4D97-AF65-F5344CB8AC3E}">
        <p14:creationId xmlns:p14="http://schemas.microsoft.com/office/powerpoint/2010/main" val="118824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그림 7">
            <a:extLst>
              <a:ext uri="{FF2B5EF4-FFF2-40B4-BE49-F238E27FC236}">
                <a16:creationId xmlns:a16="http://schemas.microsoft.com/office/drawing/2014/main" id="{37851B0D-5A49-4967-AD9E-9DC44B32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90" y="138784"/>
            <a:ext cx="7212980" cy="6608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err="1"/>
              <a:t>웹크롤링</a:t>
            </a:r>
            <a:endParaRPr lang="ko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FAACA-B753-4E57-BC58-CF66391CBA34}"/>
              </a:ext>
            </a:extLst>
          </p:cNvPr>
          <p:cNvSpPr txBox="1"/>
          <p:nvPr/>
        </p:nvSpPr>
        <p:spPr>
          <a:xfrm>
            <a:off x="8867669" y="1551160"/>
            <a:ext cx="35311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/>
              <a:t>국내증시</a:t>
            </a:r>
          </a:p>
          <a:p>
            <a:r>
              <a:rPr lang="ko-KR" altLang="en-US" sz="2400" b="1"/>
              <a:t>kospi200</a:t>
            </a:r>
            <a:endParaRPr lang="ko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83781C-D994-4AA7-9242-FCCE2851890A}"/>
              </a:ext>
            </a:extLst>
          </p:cNvPr>
          <p:cNvSpPr/>
          <p:nvPr/>
        </p:nvSpPr>
        <p:spPr>
          <a:xfrm>
            <a:off x="2386360" y="4811750"/>
            <a:ext cx="4423315" cy="1877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3ABB3F13-15F6-4D86-8BC7-080F3B7B9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51" y="4595233"/>
            <a:ext cx="874675" cy="41817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4309141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32441"/>
      </a:dk2>
      <a:lt2>
        <a:srgbClr val="E2E8E4"/>
      </a:lt2>
      <a:accent1>
        <a:srgbClr val="E72999"/>
      </a:accent1>
      <a:accent2>
        <a:srgbClr val="D417D5"/>
      </a:accent2>
      <a:accent3>
        <a:srgbClr val="9729E7"/>
      </a:accent3>
      <a:accent4>
        <a:srgbClr val="5238DB"/>
      </a:accent4>
      <a:accent5>
        <a:srgbClr val="295AE7"/>
      </a:accent5>
      <a:accent6>
        <a:srgbClr val="1797D5"/>
      </a:accent6>
      <a:hlink>
        <a:srgbClr val="616B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3DFloatVTI</vt:lpstr>
      <vt:lpstr>                   을  이용하여  해외지수-국내증시 시각화 자료 만들고, 예측하기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1122</cp:revision>
  <dcterms:created xsi:type="dcterms:W3CDTF">2020-06-12T00:44:45Z</dcterms:created>
  <dcterms:modified xsi:type="dcterms:W3CDTF">2022-01-17T18:05:13Z</dcterms:modified>
</cp:coreProperties>
</file>