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9" r:id="rId3"/>
    <p:sldId id="260" r:id="rId4"/>
    <p:sldId id="258" r:id="rId5"/>
    <p:sldId id="265" r:id="rId6"/>
    <p:sldId id="267" r:id="rId7"/>
    <p:sldId id="268" r:id="rId8"/>
    <p:sldId id="269" r:id="rId9"/>
    <p:sldId id="261" r:id="rId10"/>
    <p:sldId id="287" r:id="rId11"/>
    <p:sldId id="288" r:id="rId12"/>
    <p:sldId id="289" r:id="rId13"/>
    <p:sldId id="262" r:id="rId14"/>
    <p:sldId id="272" r:id="rId15"/>
    <p:sldId id="274" r:id="rId16"/>
    <p:sldId id="275" r:id="rId17"/>
    <p:sldId id="290" r:id="rId18"/>
    <p:sldId id="291" r:id="rId19"/>
    <p:sldId id="292" r:id="rId20"/>
    <p:sldId id="297" r:id="rId21"/>
    <p:sldId id="296" r:id="rId22"/>
    <p:sldId id="295" r:id="rId23"/>
    <p:sldId id="294" r:id="rId24"/>
    <p:sldId id="293" r:id="rId25"/>
    <p:sldId id="29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0F0F0"/>
    <a:srgbClr val="CCFFFF"/>
    <a:srgbClr val="B4A0DC"/>
    <a:srgbClr val="7C849C"/>
    <a:srgbClr val="98C9FA"/>
    <a:srgbClr val="F77760"/>
    <a:srgbClr val="FBFBFB"/>
    <a:srgbClr val="C9C4BB"/>
    <a:srgbClr val="D8D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97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98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11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782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6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379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445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833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22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74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988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335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6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5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3.35.170.228:8080/Java1_Kmarket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47966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13356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 err="1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Kmarket</a:t>
            </a:r>
            <a:r>
              <a:rPr kumimoji="0" lang="en-US" altLang="ko-KR" sz="4400" b="0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/>
            </a:r>
            <a:br>
              <a:rPr kumimoji="0" lang="en-US" altLang="ko-KR" sz="4400" b="0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</a:br>
            <a:r>
              <a:rPr kumimoji="0" lang="en-US" altLang="ko-KR" sz="4400" b="0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Project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29682" y="1594175"/>
            <a:ext cx="4404049" cy="0"/>
          </a:xfrm>
          <a:prstGeom prst="line">
            <a:avLst/>
          </a:prstGeom>
          <a:ln w="1016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7239" y="3707362"/>
            <a:ext cx="4404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/>
          <p:cNvSpPr txBox="1">
            <a:spLocks/>
          </p:cNvSpPr>
          <p:nvPr/>
        </p:nvSpPr>
        <p:spPr>
          <a:xfrm>
            <a:off x="329682" y="386632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팀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구홍모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강중현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김채영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장인화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48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58763" y="2468341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857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03.2)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요구사항 분석</a:t>
            </a:r>
          </a:p>
        </p:txBody>
      </p:sp>
      <p:sp>
        <p:nvSpPr>
          <p:cNvPr id="9" name="사각형: 둥근 모서리 16">
            <a:extLst>
              <a:ext uri="{FF2B5EF4-FFF2-40B4-BE49-F238E27FC236}">
                <a16:creationId xmlns:a16="http://schemas.microsoft.com/office/drawing/2014/main" id="{1B8115F9-AF10-D269-BEBB-CB9F5B755161}"/>
              </a:ext>
            </a:extLst>
          </p:cNvPr>
          <p:cNvSpPr/>
          <p:nvPr/>
        </p:nvSpPr>
        <p:spPr>
          <a:xfrm>
            <a:off x="1932521" y="1904301"/>
            <a:ext cx="2239860" cy="4286774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로그인 </a:t>
            </a:r>
            <a:r>
              <a:rPr lang="en-US" altLang="ko-KR" dirty="0" smtClean="0">
                <a:solidFill>
                  <a:schemeClr val="tx1"/>
                </a:solidFill>
              </a:rPr>
              <a:t>(Y)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구분 </a:t>
            </a:r>
            <a:r>
              <a:rPr lang="en-US" altLang="ko-KR" dirty="0" smtClean="0">
                <a:solidFill>
                  <a:schemeClr val="tx1"/>
                </a:solidFill>
              </a:rPr>
              <a:t>(Y)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약관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chemeClr val="tx1"/>
                </a:solidFill>
              </a:rPr>
              <a:t>일반가입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chemeClr val="tx1"/>
                </a:solidFill>
              </a:rPr>
              <a:t>판매자가입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사각형: 둥근 한쪽 모서리 17">
            <a:extLst>
              <a:ext uri="{FF2B5EF4-FFF2-40B4-BE49-F238E27FC236}">
                <a16:creationId xmlns:a16="http://schemas.microsoft.com/office/drawing/2014/main" id="{D25015B8-6DD8-A0A6-DE47-348A02B2ABA5}"/>
              </a:ext>
            </a:extLst>
          </p:cNvPr>
          <p:cNvSpPr/>
          <p:nvPr/>
        </p:nvSpPr>
        <p:spPr>
          <a:xfrm>
            <a:off x="1871705" y="1717963"/>
            <a:ext cx="1440873" cy="59112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11" name="사각형: 둥근 모서리 18">
            <a:extLst>
              <a:ext uri="{FF2B5EF4-FFF2-40B4-BE49-F238E27FC236}">
                <a16:creationId xmlns:a16="http://schemas.microsoft.com/office/drawing/2014/main" id="{5941932D-0E23-C23B-C828-62F39E5B9EA1}"/>
              </a:ext>
            </a:extLst>
          </p:cNvPr>
          <p:cNvSpPr/>
          <p:nvPr/>
        </p:nvSpPr>
        <p:spPr>
          <a:xfrm>
            <a:off x="4514095" y="1899685"/>
            <a:ext cx="2239860" cy="4286774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chemeClr val="tx1"/>
                </a:solidFill>
              </a:rPr>
              <a:t>상품목록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chemeClr val="tx1"/>
                </a:solidFill>
              </a:rPr>
              <a:t>상품보기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장바구니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주문하기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주문완료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사각형: 둥근 한쪽 모서리 19">
            <a:extLst>
              <a:ext uri="{FF2B5EF4-FFF2-40B4-BE49-F238E27FC236}">
                <a16:creationId xmlns:a16="http://schemas.microsoft.com/office/drawing/2014/main" id="{CBBF9364-E6BB-D92B-E4DC-BB43AA4B6EB3}"/>
              </a:ext>
            </a:extLst>
          </p:cNvPr>
          <p:cNvSpPr/>
          <p:nvPr/>
        </p:nvSpPr>
        <p:spPr>
          <a:xfrm>
            <a:off x="4453279" y="1713347"/>
            <a:ext cx="1440873" cy="59112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13" name="사각형: 둥근 모서리 20">
            <a:extLst>
              <a:ext uri="{FF2B5EF4-FFF2-40B4-BE49-F238E27FC236}">
                <a16:creationId xmlns:a16="http://schemas.microsoft.com/office/drawing/2014/main" id="{7FABC56A-DA04-4220-9EF6-4C94283D3C3E}"/>
              </a:ext>
            </a:extLst>
          </p:cNvPr>
          <p:cNvSpPr/>
          <p:nvPr/>
        </p:nvSpPr>
        <p:spPr>
          <a:xfrm>
            <a:off x="7040243" y="1904307"/>
            <a:ext cx="2239860" cy="4286774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상품 </a:t>
            </a:r>
            <a:r>
              <a:rPr lang="en-US" altLang="ko-KR" dirty="0">
                <a:solidFill>
                  <a:schemeClr val="tx1"/>
                </a:solidFill>
              </a:rPr>
              <a:t>(Y)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tx1"/>
                </a:solidFill>
              </a:rPr>
              <a:t>상품목록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</a:rPr>
              <a:t>상품등록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&gt;</a:t>
            </a:r>
            <a:r>
              <a:rPr lang="ko-KR" altLang="en-US" sz="1200" dirty="0" smtClean="0">
                <a:solidFill>
                  <a:schemeClr val="tx1"/>
                </a:solidFill>
              </a:rPr>
              <a:t>목록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보기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작성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자주묻는질문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&gt;</a:t>
            </a:r>
            <a:r>
              <a:rPr lang="ko-KR" altLang="en-US" sz="1200" dirty="0" smtClean="0">
                <a:solidFill>
                  <a:schemeClr val="tx1"/>
                </a:solidFill>
              </a:rPr>
              <a:t>목록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보기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작성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문의하기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&gt;</a:t>
            </a:r>
            <a:r>
              <a:rPr lang="ko-KR" altLang="en-US" sz="1200" dirty="0" smtClean="0">
                <a:solidFill>
                  <a:schemeClr val="tx1"/>
                </a:solidFill>
              </a:rPr>
              <a:t>목록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보기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답변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사각형: 둥근 한쪽 모서리 21">
            <a:extLst>
              <a:ext uri="{FF2B5EF4-FFF2-40B4-BE49-F238E27FC236}">
                <a16:creationId xmlns:a16="http://schemas.microsoft.com/office/drawing/2014/main" id="{C167C0BB-7628-AEAC-D91D-AB0921AD90B6}"/>
              </a:ext>
            </a:extLst>
          </p:cNvPr>
          <p:cNvSpPr/>
          <p:nvPr/>
        </p:nvSpPr>
        <p:spPr>
          <a:xfrm>
            <a:off x="6979427" y="1717969"/>
            <a:ext cx="1440873" cy="59112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15" name="사각형: 둥근 모서리 22">
            <a:extLst>
              <a:ext uri="{FF2B5EF4-FFF2-40B4-BE49-F238E27FC236}">
                <a16:creationId xmlns:a16="http://schemas.microsoft.com/office/drawing/2014/main" id="{9B7BBE36-B427-87FF-AFAE-7D9409404814}"/>
              </a:ext>
            </a:extLst>
          </p:cNvPr>
          <p:cNvSpPr/>
          <p:nvPr/>
        </p:nvSpPr>
        <p:spPr>
          <a:xfrm>
            <a:off x="9520203" y="1899692"/>
            <a:ext cx="2239860" cy="4286774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공지사항 </a:t>
            </a:r>
            <a:r>
              <a:rPr lang="en-US" altLang="ko-KR" dirty="0">
                <a:solidFill>
                  <a:schemeClr val="tx1"/>
                </a:solidFill>
              </a:rPr>
              <a:t>(Y)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목록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보기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</a:rPr>
              <a:t>자주묻는질문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목록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보기 </a:t>
            </a:r>
            <a:r>
              <a:rPr lang="en-US" altLang="ko-KR" dirty="0" smtClean="0">
                <a:solidFill>
                  <a:schemeClr val="tx1"/>
                </a:solidFill>
              </a:rPr>
              <a:t>(Y)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문의하기 </a:t>
            </a:r>
            <a:r>
              <a:rPr lang="en-US" altLang="ko-KR" dirty="0" smtClean="0">
                <a:solidFill>
                  <a:schemeClr val="tx1"/>
                </a:solidFill>
              </a:rPr>
              <a:t>(Y)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목록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보기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문의작성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사각형: 둥근 한쪽 모서리 23">
            <a:extLst>
              <a:ext uri="{FF2B5EF4-FFF2-40B4-BE49-F238E27FC236}">
                <a16:creationId xmlns:a16="http://schemas.microsoft.com/office/drawing/2014/main" id="{4AB4E47E-B2B0-B05D-A64A-44A0B3842877}"/>
              </a:ext>
            </a:extLst>
          </p:cNvPr>
          <p:cNvSpPr/>
          <p:nvPr/>
        </p:nvSpPr>
        <p:spPr>
          <a:xfrm>
            <a:off x="9459387" y="1713354"/>
            <a:ext cx="1440873" cy="59112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73745-13D4-5882-A4AC-3E8A108D063A}"/>
              </a:ext>
            </a:extLst>
          </p:cNvPr>
          <p:cNvSpPr txBox="1"/>
          <p:nvPr/>
        </p:nvSpPr>
        <p:spPr>
          <a:xfrm>
            <a:off x="9357381" y="1112483"/>
            <a:ext cx="1873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High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Urgent</a:t>
            </a:r>
            <a:r>
              <a:rPr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u="sng" dirty="0">
                <a:solidFill>
                  <a:srgbClr val="FF0000"/>
                </a:solidFill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6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58763" y="2468341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349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03.3)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작업분류체계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(WBS)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9" name="표 21">
            <a:extLst>
              <a:ext uri="{FF2B5EF4-FFF2-40B4-BE49-F238E27FC236}">
                <a16:creationId xmlns:a16="http://schemas.microsoft.com/office/drawing/2014/main" id="{6D4B1DE7-8C7F-7D36-B14C-71121B95F9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95055" y="1532463"/>
          <a:ext cx="9559634" cy="469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27">
                  <a:extLst>
                    <a:ext uri="{9D8B030D-6E8A-4147-A177-3AD203B41FA5}">
                      <a16:colId xmlns:a16="http://schemas.microsoft.com/office/drawing/2014/main" val="2755503564"/>
                    </a:ext>
                  </a:extLst>
                </a:gridCol>
                <a:gridCol w="2140197">
                  <a:extLst>
                    <a:ext uri="{9D8B030D-6E8A-4147-A177-3AD203B41FA5}">
                      <a16:colId xmlns:a16="http://schemas.microsoft.com/office/drawing/2014/main" val="1491153026"/>
                    </a:ext>
                  </a:extLst>
                </a:gridCol>
                <a:gridCol w="963221">
                  <a:extLst>
                    <a:ext uri="{9D8B030D-6E8A-4147-A177-3AD203B41FA5}">
                      <a16:colId xmlns:a16="http://schemas.microsoft.com/office/drawing/2014/main" val="1220251666"/>
                    </a:ext>
                  </a:extLst>
                </a:gridCol>
                <a:gridCol w="1768103">
                  <a:extLst>
                    <a:ext uri="{9D8B030D-6E8A-4147-A177-3AD203B41FA5}">
                      <a16:colId xmlns:a16="http://schemas.microsoft.com/office/drawing/2014/main" val="3052347291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1646735771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1791670273"/>
                    </a:ext>
                  </a:extLst>
                </a:gridCol>
                <a:gridCol w="1791853">
                  <a:extLst>
                    <a:ext uri="{9D8B030D-6E8A-4147-A177-3AD203B41FA5}">
                      <a16:colId xmlns:a16="http://schemas.microsoft.com/office/drawing/2014/main" val="4268002609"/>
                    </a:ext>
                  </a:extLst>
                </a:gridCol>
              </a:tblGrid>
              <a:tr h="312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WBS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산출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75925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김철학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>
                          <a:solidFill>
                            <a:schemeClr val="accent6"/>
                          </a:solidFill>
                        </a:rPr>
                        <a:t>In Progress</a:t>
                      </a:r>
                      <a:endParaRPr lang="ko-KR" altLang="en-US" sz="13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요구사항정의서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85416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김철학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>
                          <a:solidFill>
                            <a:schemeClr val="accent6"/>
                          </a:solidFill>
                        </a:rPr>
                        <a:t>In Progress</a:t>
                      </a:r>
                      <a:endParaRPr lang="ko-KR" altLang="en-US" sz="13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ERD, </a:t>
                      </a:r>
                      <a:r>
                        <a:rPr lang="ko-KR" altLang="en-US" sz="1300" dirty="0"/>
                        <a:t>테이블명세서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1564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화면구현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87616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3.1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메인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고객센터 화면구현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구홍모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HTML/CSS,JS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46464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3.2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회원 화면구현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장인화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HTML/CSS,JS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10340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3.3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상품 화면구현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김채영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HTML/CSS,JS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39574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3.4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관리자 화면구현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강중현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HTML/CSS,JS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6566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기능구현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77608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4.1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메인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고객센터 기능구현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구홍모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2022.12.12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Java, JSP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398989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4.2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회원 기능구현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장인화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2022.12.12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Java, JSP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34573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4.3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상품 기능구현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김채영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2022.12.12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Java, JSP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65237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4.4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관리자 기능구현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강중현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2022.12.12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Java, JSP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04380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구홍모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테스트 체크리스트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82253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구홍모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2022.12.31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프로젝트 완료보고서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653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4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7641" y="314304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09942"/>
              </p:ext>
            </p:extLst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8000" y="1080000"/>
            <a:ext cx="836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noProof="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03.4) </a:t>
            </a:r>
            <a:r>
              <a:rPr lang="ko-KR" altLang="en-US" sz="2000" noProof="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작업 일정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(2022.12.05 ~ 2022.12.31)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63464E-0D46-0480-7AE9-8EA974A3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12274"/>
              </p:ext>
            </p:extLst>
          </p:nvPr>
        </p:nvGraphicFramePr>
        <p:xfrm>
          <a:off x="288000" y="1476000"/>
          <a:ext cx="11598971" cy="45050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2971">
                  <a:extLst>
                    <a:ext uri="{9D8B030D-6E8A-4147-A177-3AD203B41FA5}">
                      <a16:colId xmlns:a16="http://schemas.microsoft.com/office/drawing/2014/main" val="77255218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2518715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9845198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15756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9463872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0666284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8074348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1771396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739354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6546302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15545009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09829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112393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4421457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83964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551118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6126176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2162508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992407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68350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94666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748985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8009108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772087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WBS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작업자</a:t>
                      </a:r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67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22"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91926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 분석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2531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 아키텍처 분석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260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22"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92083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 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 및 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72671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 아키텍처 설계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36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FBFBFB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FBFBFB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FBFBFB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22"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78678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 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60581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 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267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 화면구현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79955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</a:p>
                  </a:txBody>
                  <a:tcPr marL="68580" marR="68580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 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78595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 화면구현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96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8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7641" y="314304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8000" y="1080000"/>
            <a:ext cx="836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03.4)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일정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(2022.12.05 ~ 2022.12.31)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63464E-0D46-0480-7AE9-8EA974A3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11907"/>
              </p:ext>
            </p:extLst>
          </p:nvPr>
        </p:nvGraphicFramePr>
        <p:xfrm>
          <a:off x="288000" y="1476000"/>
          <a:ext cx="11624139" cy="50099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1555">
                  <a:extLst>
                    <a:ext uri="{9D8B030D-6E8A-4147-A177-3AD203B41FA5}">
                      <a16:colId xmlns:a16="http://schemas.microsoft.com/office/drawing/2014/main" val="772552189"/>
                    </a:ext>
                  </a:extLst>
                </a:gridCol>
                <a:gridCol w="2767406">
                  <a:extLst>
                    <a:ext uri="{9D8B030D-6E8A-4147-A177-3AD203B41FA5}">
                      <a16:colId xmlns:a16="http://schemas.microsoft.com/office/drawing/2014/main" val="2725187158"/>
                    </a:ext>
                  </a:extLst>
                </a:gridCol>
                <a:gridCol w="722932">
                  <a:extLst>
                    <a:ext uri="{9D8B030D-6E8A-4147-A177-3AD203B41FA5}">
                      <a16:colId xmlns:a16="http://schemas.microsoft.com/office/drawing/2014/main" val="898451988"/>
                    </a:ext>
                  </a:extLst>
                </a:gridCol>
                <a:gridCol w="253406">
                  <a:extLst>
                    <a:ext uri="{9D8B030D-6E8A-4147-A177-3AD203B41FA5}">
                      <a16:colId xmlns:a16="http://schemas.microsoft.com/office/drawing/2014/main" val="834157560"/>
                    </a:ext>
                  </a:extLst>
                </a:gridCol>
                <a:gridCol w="253406">
                  <a:extLst>
                    <a:ext uri="{9D8B030D-6E8A-4147-A177-3AD203B41FA5}">
                      <a16:colId xmlns:a16="http://schemas.microsoft.com/office/drawing/2014/main" val="1894638722"/>
                    </a:ext>
                  </a:extLst>
                </a:gridCol>
                <a:gridCol w="253406">
                  <a:extLst>
                    <a:ext uri="{9D8B030D-6E8A-4147-A177-3AD203B41FA5}">
                      <a16:colId xmlns:a16="http://schemas.microsoft.com/office/drawing/2014/main" val="1506662845"/>
                    </a:ext>
                  </a:extLst>
                </a:gridCol>
                <a:gridCol w="253406">
                  <a:extLst>
                    <a:ext uri="{9D8B030D-6E8A-4147-A177-3AD203B41FA5}">
                      <a16:colId xmlns:a16="http://schemas.microsoft.com/office/drawing/2014/main" val="2380743484"/>
                    </a:ext>
                  </a:extLst>
                </a:gridCol>
                <a:gridCol w="253406">
                  <a:extLst>
                    <a:ext uri="{9D8B030D-6E8A-4147-A177-3AD203B41FA5}">
                      <a16:colId xmlns:a16="http://schemas.microsoft.com/office/drawing/2014/main" val="3317713969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2273935409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3765463020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1155450095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3280982987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2611239391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1844214579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4283964078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1255111875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3612617636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4021625085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1999240742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2086835038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2409466610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2874898511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1880091088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9772087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WBS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작업자</a:t>
                      </a:r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6758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2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91926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25314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26044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72671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3625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일반가입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605814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4.2.5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판매자가입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267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79955"/>
                  </a:ext>
                </a:extLst>
              </a:tr>
              <a:tr h="36099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78595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1214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주문하기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22274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4.3.5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28520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42318"/>
                  </a:ext>
                </a:extLst>
              </a:tr>
              <a:tr h="31284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735658"/>
                  </a:ext>
                </a:extLst>
              </a:tr>
              <a:tr h="31284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82953"/>
                  </a:ext>
                </a:extLst>
              </a:tr>
              <a:tr h="42184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44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59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8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7641" y="314304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8000" y="1080000"/>
            <a:ext cx="836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03.4)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일정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(2022.12.05 ~ 2022.12.31)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63464E-0D46-0480-7AE9-8EA974A3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906361"/>
              </p:ext>
            </p:extLst>
          </p:nvPr>
        </p:nvGraphicFramePr>
        <p:xfrm>
          <a:off x="288000" y="1476000"/>
          <a:ext cx="11658040" cy="4968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8139">
                  <a:extLst>
                    <a:ext uri="{9D8B030D-6E8A-4147-A177-3AD203B41FA5}">
                      <a16:colId xmlns:a16="http://schemas.microsoft.com/office/drawing/2014/main" val="772552189"/>
                    </a:ext>
                  </a:extLst>
                </a:gridCol>
                <a:gridCol w="2822928">
                  <a:extLst>
                    <a:ext uri="{9D8B030D-6E8A-4147-A177-3AD203B41FA5}">
                      <a16:colId xmlns:a16="http://schemas.microsoft.com/office/drawing/2014/main" val="2725187158"/>
                    </a:ext>
                  </a:extLst>
                </a:gridCol>
                <a:gridCol w="733304">
                  <a:extLst>
                    <a:ext uri="{9D8B030D-6E8A-4147-A177-3AD203B41FA5}">
                      <a16:colId xmlns:a16="http://schemas.microsoft.com/office/drawing/2014/main" val="898451988"/>
                    </a:ext>
                  </a:extLst>
                </a:gridCol>
                <a:gridCol w="223601">
                  <a:extLst>
                    <a:ext uri="{9D8B030D-6E8A-4147-A177-3AD203B41FA5}">
                      <a16:colId xmlns:a16="http://schemas.microsoft.com/office/drawing/2014/main" val="834157560"/>
                    </a:ext>
                  </a:extLst>
                </a:gridCol>
                <a:gridCol w="254145">
                  <a:extLst>
                    <a:ext uri="{9D8B030D-6E8A-4147-A177-3AD203B41FA5}">
                      <a16:colId xmlns:a16="http://schemas.microsoft.com/office/drawing/2014/main" val="1894638722"/>
                    </a:ext>
                  </a:extLst>
                </a:gridCol>
                <a:gridCol w="254145">
                  <a:extLst>
                    <a:ext uri="{9D8B030D-6E8A-4147-A177-3AD203B41FA5}">
                      <a16:colId xmlns:a16="http://schemas.microsoft.com/office/drawing/2014/main" val="1506662845"/>
                    </a:ext>
                  </a:extLst>
                </a:gridCol>
                <a:gridCol w="254145">
                  <a:extLst>
                    <a:ext uri="{9D8B030D-6E8A-4147-A177-3AD203B41FA5}">
                      <a16:colId xmlns:a16="http://schemas.microsoft.com/office/drawing/2014/main" val="2380743484"/>
                    </a:ext>
                  </a:extLst>
                </a:gridCol>
                <a:gridCol w="254145">
                  <a:extLst>
                    <a:ext uri="{9D8B030D-6E8A-4147-A177-3AD203B41FA5}">
                      <a16:colId xmlns:a16="http://schemas.microsoft.com/office/drawing/2014/main" val="3317713969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2273935409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3765463020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1155450095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3280982987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2611239391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1844214579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4283964078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1255111875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3612617636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4021625085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1999240742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2086835038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2409466610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2874898511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1880091088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9772087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WBS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작업자</a:t>
                      </a:r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6758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2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91926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4.5.5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25314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4.5.6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26044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4.5.7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72671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4.5.8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3625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 기능구현 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605814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267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79955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78595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4.6.5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1214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4.6.6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22274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4.6.7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28520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4.6.8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42318"/>
                  </a:ext>
                </a:extLst>
              </a:tr>
              <a:tr h="31696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4.6.9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735658"/>
                  </a:ext>
                </a:extLst>
              </a:tr>
              <a:tr h="31696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4.6.10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8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8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8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7641" y="314304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8000" y="1080000"/>
            <a:ext cx="836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03.4)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일정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(2022.12.05 ~ 2022.12.31)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63464E-0D46-0480-7AE9-8EA974A3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9992"/>
              </p:ext>
            </p:extLst>
          </p:nvPr>
        </p:nvGraphicFramePr>
        <p:xfrm>
          <a:off x="288000" y="1476000"/>
          <a:ext cx="11589483" cy="41200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5936">
                  <a:extLst>
                    <a:ext uri="{9D8B030D-6E8A-4147-A177-3AD203B41FA5}">
                      <a16:colId xmlns:a16="http://schemas.microsoft.com/office/drawing/2014/main" val="772552189"/>
                    </a:ext>
                  </a:extLst>
                </a:gridCol>
                <a:gridCol w="2601304">
                  <a:extLst>
                    <a:ext uri="{9D8B030D-6E8A-4147-A177-3AD203B41FA5}">
                      <a16:colId xmlns:a16="http://schemas.microsoft.com/office/drawing/2014/main" val="2725187158"/>
                    </a:ext>
                  </a:extLst>
                </a:gridCol>
                <a:gridCol w="721163">
                  <a:extLst>
                    <a:ext uri="{9D8B030D-6E8A-4147-A177-3AD203B41FA5}">
                      <a16:colId xmlns:a16="http://schemas.microsoft.com/office/drawing/2014/main" val="898451988"/>
                    </a:ext>
                  </a:extLst>
                </a:gridCol>
                <a:gridCol w="226431">
                  <a:extLst>
                    <a:ext uri="{9D8B030D-6E8A-4147-A177-3AD203B41FA5}">
                      <a16:colId xmlns:a16="http://schemas.microsoft.com/office/drawing/2014/main" val="834157560"/>
                    </a:ext>
                  </a:extLst>
                </a:gridCol>
                <a:gridCol w="155256">
                  <a:extLst>
                    <a:ext uri="{9D8B030D-6E8A-4147-A177-3AD203B41FA5}">
                      <a16:colId xmlns:a16="http://schemas.microsoft.com/office/drawing/2014/main" val="61813338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894638722"/>
                    </a:ext>
                  </a:extLst>
                </a:gridCol>
                <a:gridCol w="136091">
                  <a:extLst>
                    <a:ext uri="{9D8B030D-6E8A-4147-A177-3AD203B41FA5}">
                      <a16:colId xmlns:a16="http://schemas.microsoft.com/office/drawing/2014/main" val="3553048601"/>
                    </a:ext>
                  </a:extLst>
                </a:gridCol>
                <a:gridCol w="118839">
                  <a:extLst>
                    <a:ext uri="{9D8B030D-6E8A-4147-A177-3AD203B41FA5}">
                      <a16:colId xmlns:a16="http://schemas.microsoft.com/office/drawing/2014/main" val="1506662845"/>
                    </a:ext>
                  </a:extLst>
                </a:gridCol>
                <a:gridCol w="122585">
                  <a:extLst>
                    <a:ext uri="{9D8B030D-6E8A-4147-A177-3AD203B41FA5}">
                      <a16:colId xmlns:a16="http://schemas.microsoft.com/office/drawing/2014/main" val="779183296"/>
                    </a:ext>
                  </a:extLst>
                </a:gridCol>
                <a:gridCol w="122210">
                  <a:extLst>
                    <a:ext uri="{9D8B030D-6E8A-4147-A177-3AD203B41FA5}">
                      <a16:colId xmlns:a16="http://schemas.microsoft.com/office/drawing/2014/main" val="2380743484"/>
                    </a:ext>
                  </a:extLst>
                </a:gridCol>
                <a:gridCol w="119212">
                  <a:extLst>
                    <a:ext uri="{9D8B030D-6E8A-4147-A177-3AD203B41FA5}">
                      <a16:colId xmlns:a16="http://schemas.microsoft.com/office/drawing/2014/main" val="2872411651"/>
                    </a:ext>
                  </a:extLst>
                </a:gridCol>
                <a:gridCol w="125583">
                  <a:extLst>
                    <a:ext uri="{9D8B030D-6E8A-4147-A177-3AD203B41FA5}">
                      <a16:colId xmlns:a16="http://schemas.microsoft.com/office/drawing/2014/main" val="331771396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368181587"/>
                    </a:ext>
                  </a:extLst>
                </a:gridCol>
                <a:gridCol w="278991">
                  <a:extLst>
                    <a:ext uri="{9D8B030D-6E8A-4147-A177-3AD203B41FA5}">
                      <a16:colId xmlns:a16="http://schemas.microsoft.com/office/drawing/2014/main" val="227393540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917652794"/>
                    </a:ext>
                  </a:extLst>
                </a:gridCol>
                <a:gridCol w="268046">
                  <a:extLst>
                    <a:ext uri="{9D8B030D-6E8A-4147-A177-3AD203B41FA5}">
                      <a16:colId xmlns:a16="http://schemas.microsoft.com/office/drawing/2014/main" val="3765463020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749164153"/>
                    </a:ext>
                  </a:extLst>
                </a:gridCol>
                <a:gridCol w="283841">
                  <a:extLst>
                    <a:ext uri="{9D8B030D-6E8A-4147-A177-3AD203B41FA5}">
                      <a16:colId xmlns:a16="http://schemas.microsoft.com/office/drawing/2014/main" val="115545009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83443802"/>
                    </a:ext>
                  </a:extLst>
                </a:gridCol>
                <a:gridCol w="277073">
                  <a:extLst>
                    <a:ext uri="{9D8B030D-6E8A-4147-A177-3AD203B41FA5}">
                      <a16:colId xmlns:a16="http://schemas.microsoft.com/office/drawing/2014/main" val="3280982987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203802152"/>
                    </a:ext>
                  </a:extLst>
                </a:gridCol>
                <a:gridCol w="298197">
                  <a:extLst>
                    <a:ext uri="{9D8B030D-6E8A-4147-A177-3AD203B41FA5}">
                      <a16:colId xmlns:a16="http://schemas.microsoft.com/office/drawing/2014/main" val="261123939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4169233249"/>
                    </a:ext>
                  </a:extLst>
                </a:gridCol>
                <a:gridCol w="265911">
                  <a:extLst>
                    <a:ext uri="{9D8B030D-6E8A-4147-A177-3AD203B41FA5}">
                      <a16:colId xmlns:a16="http://schemas.microsoft.com/office/drawing/2014/main" val="184421457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765668266"/>
                    </a:ext>
                  </a:extLst>
                </a:gridCol>
                <a:gridCol w="298197">
                  <a:extLst>
                    <a:ext uri="{9D8B030D-6E8A-4147-A177-3AD203B41FA5}">
                      <a16:colId xmlns:a16="http://schemas.microsoft.com/office/drawing/2014/main" val="4283964078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000835911"/>
                    </a:ext>
                  </a:extLst>
                </a:gridCol>
                <a:gridCol w="290126">
                  <a:extLst>
                    <a:ext uri="{9D8B030D-6E8A-4147-A177-3AD203B41FA5}">
                      <a16:colId xmlns:a16="http://schemas.microsoft.com/office/drawing/2014/main" val="125511187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337467193"/>
                    </a:ext>
                  </a:extLst>
                </a:gridCol>
                <a:gridCol w="298197">
                  <a:extLst>
                    <a:ext uri="{9D8B030D-6E8A-4147-A177-3AD203B41FA5}">
                      <a16:colId xmlns:a16="http://schemas.microsoft.com/office/drawing/2014/main" val="361261763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869465584"/>
                    </a:ext>
                  </a:extLst>
                </a:gridCol>
                <a:gridCol w="298197">
                  <a:extLst>
                    <a:ext uri="{9D8B030D-6E8A-4147-A177-3AD203B41FA5}">
                      <a16:colId xmlns:a16="http://schemas.microsoft.com/office/drawing/2014/main" val="402162508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975537936"/>
                    </a:ext>
                  </a:extLst>
                </a:gridCol>
                <a:gridCol w="249768">
                  <a:extLst>
                    <a:ext uri="{9D8B030D-6E8A-4147-A177-3AD203B41FA5}">
                      <a16:colId xmlns:a16="http://schemas.microsoft.com/office/drawing/2014/main" val="1999240742"/>
                    </a:ext>
                  </a:extLst>
                </a:gridCol>
                <a:gridCol w="123291">
                  <a:extLst>
                    <a:ext uri="{9D8B030D-6E8A-4147-A177-3AD203B41FA5}">
                      <a16:colId xmlns:a16="http://schemas.microsoft.com/office/drawing/2014/main" val="2794526563"/>
                    </a:ext>
                  </a:extLst>
                </a:gridCol>
                <a:gridCol w="264141">
                  <a:extLst>
                    <a:ext uri="{9D8B030D-6E8A-4147-A177-3AD203B41FA5}">
                      <a16:colId xmlns:a16="http://schemas.microsoft.com/office/drawing/2014/main" val="2086835038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582996715"/>
                    </a:ext>
                  </a:extLst>
                </a:gridCol>
                <a:gridCol w="282053">
                  <a:extLst>
                    <a:ext uri="{9D8B030D-6E8A-4147-A177-3AD203B41FA5}">
                      <a16:colId xmlns:a16="http://schemas.microsoft.com/office/drawing/2014/main" val="2409466610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466631969"/>
                    </a:ext>
                  </a:extLst>
                </a:gridCol>
                <a:gridCol w="290126">
                  <a:extLst>
                    <a:ext uri="{9D8B030D-6E8A-4147-A177-3AD203B41FA5}">
                      <a16:colId xmlns:a16="http://schemas.microsoft.com/office/drawing/2014/main" val="287489851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873601243"/>
                    </a:ext>
                  </a:extLst>
                </a:gridCol>
                <a:gridCol w="373059">
                  <a:extLst>
                    <a:ext uri="{9D8B030D-6E8A-4147-A177-3AD203B41FA5}">
                      <a16:colId xmlns:a16="http://schemas.microsoft.com/office/drawing/2014/main" val="1880091088"/>
                    </a:ext>
                  </a:extLst>
                </a:gridCol>
                <a:gridCol w="373059">
                  <a:extLst>
                    <a:ext uri="{9D8B030D-6E8A-4147-A177-3AD203B41FA5}">
                      <a16:colId xmlns:a16="http://schemas.microsoft.com/office/drawing/2014/main" val="977208734"/>
                    </a:ext>
                  </a:extLst>
                </a:gridCol>
              </a:tblGrid>
              <a:tr h="29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WBS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작업자</a:t>
                      </a:r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6758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41"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9192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4.6.12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25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4.6.13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 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260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4.6.14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72671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41"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3625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단위테스트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605814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 테스트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267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 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 피드백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79955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41"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78595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이관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1214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 테스트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22274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 대등 준비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28520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 교육훈련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42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2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정보구조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(IA)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A1486A23-8C21-8283-C8F5-6B062C72FA4D}"/>
              </a:ext>
            </a:extLst>
          </p:cNvPr>
          <p:cNvSpPr/>
          <p:nvPr/>
        </p:nvSpPr>
        <p:spPr>
          <a:xfrm>
            <a:off x="1927053" y="1775460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54246-77CE-F697-2C8F-2C8E3FFE8696}"/>
              </a:ext>
            </a:extLst>
          </p:cNvPr>
          <p:cNvSpPr txBox="1"/>
          <p:nvPr/>
        </p:nvSpPr>
        <p:spPr>
          <a:xfrm>
            <a:off x="2003253" y="1790700"/>
            <a:ext cx="20607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/>
              <a:t>Kmarket</a:t>
            </a:r>
            <a:endParaRPr lang="ko-KR" altLang="en-US" sz="1300" b="1" dirty="0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1756B179-7CD1-0278-EBA4-B374E3644EC9}"/>
              </a:ext>
            </a:extLst>
          </p:cNvPr>
          <p:cNvSpPr/>
          <p:nvPr/>
        </p:nvSpPr>
        <p:spPr>
          <a:xfrm>
            <a:off x="3233159" y="2269836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C05F7-B96A-812F-D17A-BE77018BB2AA}"/>
              </a:ext>
            </a:extLst>
          </p:cNvPr>
          <p:cNvSpPr txBox="1"/>
          <p:nvPr/>
        </p:nvSpPr>
        <p:spPr>
          <a:xfrm>
            <a:off x="3474459" y="2282536"/>
            <a:ext cx="9050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회원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8ABA2463-AF42-3AEF-2D14-4620FC7C9DA5}"/>
              </a:ext>
            </a:extLst>
          </p:cNvPr>
          <p:cNvSpPr/>
          <p:nvPr/>
        </p:nvSpPr>
        <p:spPr>
          <a:xfrm>
            <a:off x="3233159" y="2710062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3460A-45DA-00CC-AA58-C072D05F1887}"/>
              </a:ext>
            </a:extLst>
          </p:cNvPr>
          <p:cNvSpPr txBox="1"/>
          <p:nvPr/>
        </p:nvSpPr>
        <p:spPr>
          <a:xfrm>
            <a:off x="3461759" y="2735461"/>
            <a:ext cx="9050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상품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B6CE5-195A-0952-DB8D-E1489A30147B}"/>
              </a:ext>
            </a:extLst>
          </p:cNvPr>
          <p:cNvSpPr txBox="1"/>
          <p:nvPr/>
        </p:nvSpPr>
        <p:spPr>
          <a:xfrm>
            <a:off x="3296659" y="3954262"/>
            <a:ext cx="9050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고객센터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64F47-EE40-90C7-7EDA-7977A2A4BF8C}"/>
              </a:ext>
            </a:extLst>
          </p:cNvPr>
          <p:cNvSpPr txBox="1"/>
          <p:nvPr/>
        </p:nvSpPr>
        <p:spPr>
          <a:xfrm>
            <a:off x="3385559" y="5139748"/>
            <a:ext cx="8181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관리자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12BE58B-DA0C-FE92-A319-1EA7AFB0583F}"/>
              </a:ext>
            </a:extLst>
          </p:cNvPr>
          <p:cNvCxnSpPr>
            <a:cxnSpLocks/>
          </p:cNvCxnSpPr>
          <p:nvPr/>
        </p:nvCxnSpPr>
        <p:spPr>
          <a:xfrm>
            <a:off x="3062718" y="1955800"/>
            <a:ext cx="0" cy="336819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78D6885-9D9D-EBE1-BFE0-569D8E38C742}"/>
              </a:ext>
            </a:extLst>
          </p:cNvPr>
          <p:cNvCxnSpPr/>
          <p:nvPr/>
        </p:nvCxnSpPr>
        <p:spPr>
          <a:xfrm>
            <a:off x="3062718" y="5317160"/>
            <a:ext cx="150727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E281EB-AEEB-E2A7-6738-B1AEB26A7FAE}"/>
              </a:ext>
            </a:extLst>
          </p:cNvPr>
          <p:cNvCxnSpPr/>
          <p:nvPr/>
        </p:nvCxnSpPr>
        <p:spPr>
          <a:xfrm>
            <a:off x="3050018" y="4113012"/>
            <a:ext cx="170441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38BD1E9-B49E-D994-A4B9-AEC987E74C35}"/>
              </a:ext>
            </a:extLst>
          </p:cNvPr>
          <p:cNvCxnSpPr/>
          <p:nvPr/>
        </p:nvCxnSpPr>
        <p:spPr>
          <a:xfrm>
            <a:off x="3075418" y="2863332"/>
            <a:ext cx="150727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1E35EC1-8486-34F8-73C0-8358FA166A26}"/>
              </a:ext>
            </a:extLst>
          </p:cNvPr>
          <p:cNvCxnSpPr/>
          <p:nvPr/>
        </p:nvCxnSpPr>
        <p:spPr>
          <a:xfrm>
            <a:off x="3075418" y="2444232"/>
            <a:ext cx="150727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25DB3F-6FFA-F20E-5AFD-A13AF251E9A3}"/>
              </a:ext>
            </a:extLst>
          </p:cNvPr>
          <p:cNvCxnSpPr>
            <a:cxnSpLocks/>
          </p:cNvCxnSpPr>
          <p:nvPr/>
        </p:nvCxnSpPr>
        <p:spPr>
          <a:xfrm>
            <a:off x="2908300" y="1955800"/>
            <a:ext cx="324859" cy="635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액자 22">
            <a:extLst>
              <a:ext uri="{FF2B5EF4-FFF2-40B4-BE49-F238E27FC236}">
                <a16:creationId xmlns:a16="http://schemas.microsoft.com/office/drawing/2014/main" id="{B15B9568-9905-7A19-1F1C-0276A477EB1C}"/>
              </a:ext>
            </a:extLst>
          </p:cNvPr>
          <p:cNvSpPr/>
          <p:nvPr/>
        </p:nvSpPr>
        <p:spPr>
          <a:xfrm>
            <a:off x="3233159" y="179070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83176-177D-E493-CA90-0EA9D82A7959}"/>
              </a:ext>
            </a:extLst>
          </p:cNvPr>
          <p:cNvSpPr txBox="1"/>
          <p:nvPr/>
        </p:nvSpPr>
        <p:spPr>
          <a:xfrm>
            <a:off x="3296660" y="1812278"/>
            <a:ext cx="12426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메인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2E5DF5-26B0-98D4-B08C-8147E3341BF1}"/>
              </a:ext>
            </a:extLst>
          </p:cNvPr>
          <p:cNvCxnSpPr/>
          <p:nvPr/>
        </p:nvCxnSpPr>
        <p:spPr>
          <a:xfrm>
            <a:off x="4214406" y="238413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45DF446-DC26-97B8-8A93-14D584793DBA}"/>
              </a:ext>
            </a:extLst>
          </p:cNvPr>
          <p:cNvCxnSpPr/>
          <p:nvPr/>
        </p:nvCxnSpPr>
        <p:spPr>
          <a:xfrm>
            <a:off x="4214406" y="2842142"/>
            <a:ext cx="1462494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액자 26">
            <a:extLst>
              <a:ext uri="{FF2B5EF4-FFF2-40B4-BE49-F238E27FC236}">
                <a16:creationId xmlns:a16="http://schemas.microsoft.com/office/drawing/2014/main" id="{D3F1685B-2D00-6040-FFB0-4F10E4F8921F}"/>
              </a:ext>
            </a:extLst>
          </p:cNvPr>
          <p:cNvSpPr/>
          <p:nvPr/>
        </p:nvSpPr>
        <p:spPr>
          <a:xfrm>
            <a:off x="3220459" y="3941562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EF91853D-A45E-7B0E-C50C-7E147B4BAE17}"/>
              </a:ext>
            </a:extLst>
          </p:cNvPr>
          <p:cNvSpPr/>
          <p:nvPr/>
        </p:nvSpPr>
        <p:spPr>
          <a:xfrm>
            <a:off x="3220459" y="5127048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734CFF7-F4FA-2445-DBCD-F612490880E7}"/>
              </a:ext>
            </a:extLst>
          </p:cNvPr>
          <p:cNvCxnSpPr/>
          <p:nvPr/>
        </p:nvCxnSpPr>
        <p:spPr>
          <a:xfrm>
            <a:off x="4379506" y="1739900"/>
            <a:ext cx="0" cy="784742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85E8E0-B65A-B97C-D292-9B4DEEA58A0D}"/>
              </a:ext>
            </a:extLst>
          </p:cNvPr>
          <p:cNvCxnSpPr/>
          <p:nvPr/>
        </p:nvCxnSpPr>
        <p:spPr>
          <a:xfrm>
            <a:off x="4379506" y="174994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89F82F1-F2BC-99DF-9EE4-A327139D5B0E}"/>
              </a:ext>
            </a:extLst>
          </p:cNvPr>
          <p:cNvCxnSpPr/>
          <p:nvPr/>
        </p:nvCxnSpPr>
        <p:spPr>
          <a:xfrm>
            <a:off x="4366806" y="210554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CF7D706-690F-AEC7-2143-6F4E39D150DA}"/>
              </a:ext>
            </a:extLst>
          </p:cNvPr>
          <p:cNvCxnSpPr/>
          <p:nvPr/>
        </p:nvCxnSpPr>
        <p:spPr>
          <a:xfrm>
            <a:off x="4379506" y="251194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D400581-5A88-4970-00F6-C42F2E5AB48C}"/>
              </a:ext>
            </a:extLst>
          </p:cNvPr>
          <p:cNvCxnSpPr>
            <a:cxnSpLocks/>
          </p:cNvCxnSpPr>
          <p:nvPr/>
        </p:nvCxnSpPr>
        <p:spPr>
          <a:xfrm>
            <a:off x="4355680" y="3120584"/>
            <a:ext cx="0" cy="1367422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4ECCC8B-7E49-BDB8-252C-32C0FC694FA5}"/>
              </a:ext>
            </a:extLst>
          </p:cNvPr>
          <p:cNvSpPr txBox="1"/>
          <p:nvPr/>
        </p:nvSpPr>
        <p:spPr>
          <a:xfrm>
            <a:off x="4365840" y="2974390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   메인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F4E246-BDFD-A036-0121-5F3AB6CB8208}"/>
              </a:ext>
            </a:extLst>
          </p:cNvPr>
          <p:cNvSpPr txBox="1"/>
          <p:nvPr/>
        </p:nvSpPr>
        <p:spPr>
          <a:xfrm>
            <a:off x="4292702" y="3873988"/>
            <a:ext cx="1384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자주묻는질문</a:t>
            </a:r>
            <a:endParaRPr lang="ko-KR" altLang="en-US" sz="1300" b="1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33B866-B743-DE87-FF04-91DDD2EFA3C9}"/>
              </a:ext>
            </a:extLst>
          </p:cNvPr>
          <p:cNvCxnSpPr/>
          <p:nvPr/>
        </p:nvCxnSpPr>
        <p:spPr>
          <a:xfrm>
            <a:off x="4341406" y="351951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D25823D-7171-2C0C-204B-9C1EC508E3D2}"/>
              </a:ext>
            </a:extLst>
          </p:cNvPr>
          <p:cNvSpPr txBox="1"/>
          <p:nvPr/>
        </p:nvSpPr>
        <p:spPr>
          <a:xfrm>
            <a:off x="4548315" y="1554480"/>
            <a:ext cx="12426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로그인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CAFCC9-1EA2-6E00-B9B8-729A34746DAE}"/>
              </a:ext>
            </a:extLst>
          </p:cNvPr>
          <p:cNvSpPr txBox="1"/>
          <p:nvPr/>
        </p:nvSpPr>
        <p:spPr>
          <a:xfrm>
            <a:off x="4561015" y="1946228"/>
            <a:ext cx="12426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약관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47A1B1-D544-6C05-0E24-83AABBE43174}"/>
              </a:ext>
            </a:extLst>
          </p:cNvPr>
          <p:cNvSpPr txBox="1"/>
          <p:nvPr/>
        </p:nvSpPr>
        <p:spPr>
          <a:xfrm>
            <a:off x="4421315" y="232689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회원가입</a:t>
            </a: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E62C07C7-FA78-6C60-233B-AA9A6DD18495}"/>
              </a:ext>
            </a:extLst>
          </p:cNvPr>
          <p:cNvSpPr/>
          <p:nvPr/>
        </p:nvSpPr>
        <p:spPr>
          <a:xfrm>
            <a:off x="4535614" y="152908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액자 40">
            <a:extLst>
              <a:ext uri="{FF2B5EF4-FFF2-40B4-BE49-F238E27FC236}">
                <a16:creationId xmlns:a16="http://schemas.microsoft.com/office/drawing/2014/main" id="{1B70485D-82ED-01C5-934A-CFAC0F6B59D6}"/>
              </a:ext>
            </a:extLst>
          </p:cNvPr>
          <p:cNvSpPr/>
          <p:nvPr/>
        </p:nvSpPr>
        <p:spPr>
          <a:xfrm>
            <a:off x="4535614" y="1908128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액자 41">
            <a:extLst>
              <a:ext uri="{FF2B5EF4-FFF2-40B4-BE49-F238E27FC236}">
                <a16:creationId xmlns:a16="http://schemas.microsoft.com/office/drawing/2014/main" id="{DCCE6B6C-F55D-B8E8-1EF2-A9332B7CBCC8}"/>
              </a:ext>
            </a:extLst>
          </p:cNvPr>
          <p:cNvSpPr/>
          <p:nvPr/>
        </p:nvSpPr>
        <p:spPr>
          <a:xfrm>
            <a:off x="4535614" y="2301493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56995F7-3348-D87B-8827-F1E704EACD4F}"/>
              </a:ext>
            </a:extLst>
          </p:cNvPr>
          <p:cNvCxnSpPr/>
          <p:nvPr/>
        </p:nvCxnSpPr>
        <p:spPr>
          <a:xfrm flipH="1">
            <a:off x="5662779" y="1472074"/>
            <a:ext cx="1142" cy="153223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2CFFAF-653C-E48B-F053-9C00569B130C}"/>
              </a:ext>
            </a:extLst>
          </p:cNvPr>
          <p:cNvSpPr txBox="1"/>
          <p:nvPr/>
        </p:nvSpPr>
        <p:spPr>
          <a:xfrm>
            <a:off x="5697232" y="1353738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상품목록</a:t>
            </a:r>
            <a:endParaRPr lang="ko-KR" altLang="en-US" sz="1300" b="1" dirty="0"/>
          </a:p>
        </p:txBody>
      </p:sp>
      <p:sp>
        <p:nvSpPr>
          <p:cNvPr id="45" name="액자 44">
            <a:extLst>
              <a:ext uri="{FF2B5EF4-FFF2-40B4-BE49-F238E27FC236}">
                <a16:creationId xmlns:a16="http://schemas.microsoft.com/office/drawing/2014/main" id="{6923D4CB-C24C-F178-6D59-78CF749DB976}"/>
              </a:ext>
            </a:extLst>
          </p:cNvPr>
          <p:cNvSpPr/>
          <p:nvPr/>
        </p:nvSpPr>
        <p:spPr>
          <a:xfrm>
            <a:off x="5819713" y="172229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액자 45">
            <a:extLst>
              <a:ext uri="{FF2B5EF4-FFF2-40B4-BE49-F238E27FC236}">
                <a16:creationId xmlns:a16="http://schemas.microsoft.com/office/drawing/2014/main" id="{34D87B7E-7999-B3AC-7C52-3DB2CCBCBD17}"/>
              </a:ext>
            </a:extLst>
          </p:cNvPr>
          <p:cNvSpPr/>
          <p:nvPr/>
        </p:nvSpPr>
        <p:spPr>
          <a:xfrm>
            <a:off x="5818298" y="2117354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액자 46">
            <a:extLst>
              <a:ext uri="{FF2B5EF4-FFF2-40B4-BE49-F238E27FC236}">
                <a16:creationId xmlns:a16="http://schemas.microsoft.com/office/drawing/2014/main" id="{2C3F6EAE-AC29-25D9-F488-A1767CFE83FF}"/>
              </a:ext>
            </a:extLst>
          </p:cNvPr>
          <p:cNvSpPr/>
          <p:nvPr/>
        </p:nvSpPr>
        <p:spPr>
          <a:xfrm>
            <a:off x="5816666" y="2511306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301204-D9B2-6F7B-0CB0-AC8AB9F2FBDC}"/>
              </a:ext>
            </a:extLst>
          </p:cNvPr>
          <p:cNvSpPr txBox="1"/>
          <p:nvPr/>
        </p:nvSpPr>
        <p:spPr>
          <a:xfrm>
            <a:off x="5690831" y="293852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주문완료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C0920D6-5A32-47FE-D297-457036C99C15}"/>
              </a:ext>
            </a:extLst>
          </p:cNvPr>
          <p:cNvCxnSpPr/>
          <p:nvPr/>
        </p:nvCxnSpPr>
        <p:spPr>
          <a:xfrm>
            <a:off x="5662206" y="18820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1DCFA0E-AE68-EF64-A7BF-754037891935}"/>
              </a:ext>
            </a:extLst>
          </p:cNvPr>
          <p:cNvCxnSpPr/>
          <p:nvPr/>
        </p:nvCxnSpPr>
        <p:spPr>
          <a:xfrm>
            <a:off x="5649506" y="22503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5A1AE91-D08D-3130-7F71-76187F913AEE}"/>
              </a:ext>
            </a:extLst>
          </p:cNvPr>
          <p:cNvCxnSpPr/>
          <p:nvPr/>
        </p:nvCxnSpPr>
        <p:spPr>
          <a:xfrm>
            <a:off x="5662206" y="26694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E0005FB-0BBC-368A-CD68-FAB2FE0E654D}"/>
              </a:ext>
            </a:extLst>
          </p:cNvPr>
          <p:cNvCxnSpPr/>
          <p:nvPr/>
        </p:nvCxnSpPr>
        <p:spPr>
          <a:xfrm>
            <a:off x="5649506" y="30123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32E66F-DE37-8A67-BB76-C9EFEC3BCC20}"/>
              </a:ext>
            </a:extLst>
          </p:cNvPr>
          <p:cNvSpPr txBox="1"/>
          <p:nvPr/>
        </p:nvSpPr>
        <p:spPr>
          <a:xfrm>
            <a:off x="5690197" y="174736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상품보기</a:t>
            </a:r>
            <a:endParaRPr lang="ko-KR" altLang="en-US" sz="1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C8EBAC-F009-4202-5AE9-CAABC5C282A5}"/>
              </a:ext>
            </a:extLst>
          </p:cNvPr>
          <p:cNvSpPr txBox="1"/>
          <p:nvPr/>
        </p:nvSpPr>
        <p:spPr>
          <a:xfrm>
            <a:off x="5699213" y="2152914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장바구니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47F20C-BE4C-FC04-35F7-1BA5C14DA75E}"/>
              </a:ext>
            </a:extLst>
          </p:cNvPr>
          <p:cNvSpPr txBox="1"/>
          <p:nvPr/>
        </p:nvSpPr>
        <p:spPr>
          <a:xfrm>
            <a:off x="5690770" y="2545195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주문하기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9B69E4C-15F9-9795-65F5-D6BFDE0B6A12}"/>
              </a:ext>
            </a:extLst>
          </p:cNvPr>
          <p:cNvCxnSpPr/>
          <p:nvPr/>
        </p:nvCxnSpPr>
        <p:spPr>
          <a:xfrm>
            <a:off x="6951701" y="3108458"/>
            <a:ext cx="0" cy="50408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969A5A6-004A-8906-CC0A-44BDA4733D36}"/>
              </a:ext>
            </a:extLst>
          </p:cNvPr>
          <p:cNvCxnSpPr/>
          <p:nvPr/>
        </p:nvCxnSpPr>
        <p:spPr>
          <a:xfrm>
            <a:off x="6962686" y="360160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액자 58">
            <a:extLst>
              <a:ext uri="{FF2B5EF4-FFF2-40B4-BE49-F238E27FC236}">
                <a16:creationId xmlns:a16="http://schemas.microsoft.com/office/drawing/2014/main" id="{3A4DC350-C6D7-3948-53FF-872A541A46B9}"/>
              </a:ext>
            </a:extLst>
          </p:cNvPr>
          <p:cNvSpPr/>
          <p:nvPr/>
        </p:nvSpPr>
        <p:spPr>
          <a:xfrm>
            <a:off x="7094187" y="2960108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31691A-1896-34EB-F832-F6FEFCD84D4A}"/>
              </a:ext>
            </a:extLst>
          </p:cNvPr>
          <p:cNvSpPr txBox="1"/>
          <p:nvPr/>
        </p:nvSpPr>
        <p:spPr>
          <a:xfrm>
            <a:off x="7144988" y="2985508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8CF1F4-6C80-3D8E-436A-31E47E54378E}"/>
              </a:ext>
            </a:extLst>
          </p:cNvPr>
          <p:cNvSpPr txBox="1"/>
          <p:nvPr/>
        </p:nvSpPr>
        <p:spPr>
          <a:xfrm>
            <a:off x="7144988" y="3383359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8A61794-6622-5A84-3A7D-3304916875A2}"/>
              </a:ext>
            </a:extLst>
          </p:cNvPr>
          <p:cNvCxnSpPr>
            <a:cxnSpLocks/>
          </p:cNvCxnSpPr>
          <p:nvPr/>
        </p:nvCxnSpPr>
        <p:spPr>
          <a:xfrm>
            <a:off x="5410746" y="5600182"/>
            <a:ext cx="3001734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648B6A8-25F2-370F-7E97-FA0BCF804C90}"/>
              </a:ext>
            </a:extLst>
          </p:cNvPr>
          <p:cNvCxnSpPr>
            <a:cxnSpLocks/>
          </p:cNvCxnSpPr>
          <p:nvPr/>
        </p:nvCxnSpPr>
        <p:spPr>
          <a:xfrm>
            <a:off x="8432800" y="2326893"/>
            <a:ext cx="0" cy="3462424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6FDCDC2-18CD-D71D-77C8-95337D3936C6}"/>
              </a:ext>
            </a:extLst>
          </p:cNvPr>
          <p:cNvSpPr txBox="1"/>
          <p:nvPr/>
        </p:nvSpPr>
        <p:spPr>
          <a:xfrm>
            <a:off x="8366746" y="3303056"/>
            <a:ext cx="1384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자주묻는질문</a:t>
            </a:r>
            <a:endParaRPr lang="ko-KR" altLang="en-US" sz="1300" b="1" dirty="0"/>
          </a:p>
        </p:txBody>
      </p:sp>
      <p:sp>
        <p:nvSpPr>
          <p:cNvPr id="65" name="액자 64">
            <a:extLst>
              <a:ext uri="{FF2B5EF4-FFF2-40B4-BE49-F238E27FC236}">
                <a16:creationId xmlns:a16="http://schemas.microsoft.com/office/drawing/2014/main" id="{237013DB-3000-D69D-2650-3FBA2B510E70}"/>
              </a:ext>
            </a:extLst>
          </p:cNvPr>
          <p:cNvSpPr/>
          <p:nvPr/>
        </p:nvSpPr>
        <p:spPr>
          <a:xfrm>
            <a:off x="5819151" y="1328338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액자 65">
            <a:extLst>
              <a:ext uri="{FF2B5EF4-FFF2-40B4-BE49-F238E27FC236}">
                <a16:creationId xmlns:a16="http://schemas.microsoft.com/office/drawing/2014/main" id="{3E55E7D1-7809-A0F0-8A25-D17464B7BFB0}"/>
              </a:ext>
            </a:extLst>
          </p:cNvPr>
          <p:cNvSpPr/>
          <p:nvPr/>
        </p:nvSpPr>
        <p:spPr>
          <a:xfrm>
            <a:off x="5826201" y="290497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액자 66">
            <a:extLst>
              <a:ext uri="{FF2B5EF4-FFF2-40B4-BE49-F238E27FC236}">
                <a16:creationId xmlns:a16="http://schemas.microsoft.com/office/drawing/2014/main" id="{38E5BE5F-D2CC-0FE5-D2F0-4B636E707C50}"/>
              </a:ext>
            </a:extLst>
          </p:cNvPr>
          <p:cNvSpPr/>
          <p:nvPr/>
        </p:nvSpPr>
        <p:spPr>
          <a:xfrm>
            <a:off x="4482679" y="294899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ED617D3-04C6-6E37-E294-09069C58D62F}"/>
              </a:ext>
            </a:extLst>
          </p:cNvPr>
          <p:cNvCxnSpPr/>
          <p:nvPr/>
        </p:nvCxnSpPr>
        <p:spPr>
          <a:xfrm>
            <a:off x="4354106" y="314359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1ADBF77-1F17-303D-22F3-62C9073FF1A9}"/>
              </a:ext>
            </a:extLst>
          </p:cNvPr>
          <p:cNvSpPr txBox="1"/>
          <p:nvPr/>
        </p:nvSpPr>
        <p:spPr>
          <a:xfrm>
            <a:off x="4369674" y="338545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공지사항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9E6317-0B3B-B622-8ED1-31F67542EE41}"/>
              </a:ext>
            </a:extLst>
          </p:cNvPr>
          <p:cNvSpPr txBox="1"/>
          <p:nvPr/>
        </p:nvSpPr>
        <p:spPr>
          <a:xfrm>
            <a:off x="4292702" y="3873988"/>
            <a:ext cx="1384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자주묻는질문</a:t>
            </a:r>
            <a:endParaRPr lang="ko-KR" altLang="en-US" sz="1300" b="1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5555FCD-F47A-D205-70C3-15039111BD55}"/>
              </a:ext>
            </a:extLst>
          </p:cNvPr>
          <p:cNvCxnSpPr/>
          <p:nvPr/>
        </p:nvCxnSpPr>
        <p:spPr>
          <a:xfrm>
            <a:off x="4341406" y="351951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9EAD6C9-5873-3C1C-EF01-9F7E97B9505A}"/>
              </a:ext>
            </a:extLst>
          </p:cNvPr>
          <p:cNvCxnSpPr/>
          <p:nvPr/>
        </p:nvCxnSpPr>
        <p:spPr>
          <a:xfrm>
            <a:off x="4341406" y="3991448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E69D805-11B2-9E9D-E478-F9803E0809A2}"/>
              </a:ext>
            </a:extLst>
          </p:cNvPr>
          <p:cNvCxnSpPr/>
          <p:nvPr/>
        </p:nvCxnSpPr>
        <p:spPr>
          <a:xfrm>
            <a:off x="4349026" y="4491828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액자 73">
            <a:extLst>
              <a:ext uri="{FF2B5EF4-FFF2-40B4-BE49-F238E27FC236}">
                <a16:creationId xmlns:a16="http://schemas.microsoft.com/office/drawing/2014/main" id="{34C5D4C7-EB0D-A7D2-C4CE-99546F9B59D2}"/>
              </a:ext>
            </a:extLst>
          </p:cNvPr>
          <p:cNvSpPr/>
          <p:nvPr/>
        </p:nvSpPr>
        <p:spPr>
          <a:xfrm>
            <a:off x="4483973" y="3349893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액자 74">
            <a:extLst>
              <a:ext uri="{FF2B5EF4-FFF2-40B4-BE49-F238E27FC236}">
                <a16:creationId xmlns:a16="http://schemas.microsoft.com/office/drawing/2014/main" id="{5EA1DCEA-2601-0FDC-104F-4B024BBE58BB}"/>
              </a:ext>
            </a:extLst>
          </p:cNvPr>
          <p:cNvSpPr/>
          <p:nvPr/>
        </p:nvSpPr>
        <p:spPr>
          <a:xfrm>
            <a:off x="4484534" y="3838528"/>
            <a:ext cx="1141566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액자 75">
            <a:extLst>
              <a:ext uri="{FF2B5EF4-FFF2-40B4-BE49-F238E27FC236}">
                <a16:creationId xmlns:a16="http://schemas.microsoft.com/office/drawing/2014/main" id="{271E6A27-C3F0-AF95-9A54-A7AF093BDB36}"/>
              </a:ext>
            </a:extLst>
          </p:cNvPr>
          <p:cNvSpPr/>
          <p:nvPr/>
        </p:nvSpPr>
        <p:spPr>
          <a:xfrm>
            <a:off x="4481105" y="4316556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D0F8E3-4A95-3BA1-09A8-7C52431D0205}"/>
              </a:ext>
            </a:extLst>
          </p:cNvPr>
          <p:cNvSpPr txBox="1"/>
          <p:nvPr/>
        </p:nvSpPr>
        <p:spPr>
          <a:xfrm>
            <a:off x="4366806" y="434195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문의하기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DDFCDDD-0586-840C-B501-65C2ECE96E46}"/>
              </a:ext>
            </a:extLst>
          </p:cNvPr>
          <p:cNvCxnSpPr/>
          <p:nvPr/>
        </p:nvCxnSpPr>
        <p:spPr>
          <a:xfrm>
            <a:off x="5649506" y="148832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6669A73-26F6-73E9-5A95-DF8B08A89AE8}"/>
              </a:ext>
            </a:extLst>
          </p:cNvPr>
          <p:cNvCxnSpPr>
            <a:cxnSpLocks/>
          </p:cNvCxnSpPr>
          <p:nvPr/>
        </p:nvCxnSpPr>
        <p:spPr>
          <a:xfrm>
            <a:off x="5459006" y="3509356"/>
            <a:ext cx="1484268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53E23B1-1D8E-8520-2C43-990A4246D251}"/>
              </a:ext>
            </a:extLst>
          </p:cNvPr>
          <p:cNvCxnSpPr/>
          <p:nvPr/>
        </p:nvCxnSpPr>
        <p:spPr>
          <a:xfrm>
            <a:off x="6962686" y="311900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액자 81">
            <a:extLst>
              <a:ext uri="{FF2B5EF4-FFF2-40B4-BE49-F238E27FC236}">
                <a16:creationId xmlns:a16="http://schemas.microsoft.com/office/drawing/2014/main" id="{ACB81B2C-F106-63D0-1DF0-870E99371AEB}"/>
              </a:ext>
            </a:extLst>
          </p:cNvPr>
          <p:cNvSpPr/>
          <p:nvPr/>
        </p:nvSpPr>
        <p:spPr>
          <a:xfrm>
            <a:off x="7094187" y="3355419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3F0CC2D-1B58-022B-CE16-40E3521B92A2}"/>
              </a:ext>
            </a:extLst>
          </p:cNvPr>
          <p:cNvCxnSpPr>
            <a:cxnSpLocks/>
          </p:cNvCxnSpPr>
          <p:nvPr/>
        </p:nvCxnSpPr>
        <p:spPr>
          <a:xfrm>
            <a:off x="5613913" y="4054532"/>
            <a:ext cx="177008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40AFA56-3768-464C-FCFB-1BD019D62CC3}"/>
              </a:ext>
            </a:extLst>
          </p:cNvPr>
          <p:cNvCxnSpPr/>
          <p:nvPr/>
        </p:nvCxnSpPr>
        <p:spPr>
          <a:xfrm>
            <a:off x="5785283" y="3825430"/>
            <a:ext cx="0" cy="44662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0651979-E81F-F5B0-8A46-0CA4DA3BF6C8}"/>
              </a:ext>
            </a:extLst>
          </p:cNvPr>
          <p:cNvCxnSpPr/>
          <p:nvPr/>
        </p:nvCxnSpPr>
        <p:spPr>
          <a:xfrm>
            <a:off x="5770868" y="3823274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7E375BB-AE5A-8919-F35A-0A960B5665E3}"/>
              </a:ext>
            </a:extLst>
          </p:cNvPr>
          <p:cNvCxnSpPr/>
          <p:nvPr/>
        </p:nvCxnSpPr>
        <p:spPr>
          <a:xfrm>
            <a:off x="5783568" y="4255074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19BC94A-1B14-E470-7D29-B0210DB90442}"/>
              </a:ext>
            </a:extLst>
          </p:cNvPr>
          <p:cNvSpPr txBox="1"/>
          <p:nvPr/>
        </p:nvSpPr>
        <p:spPr>
          <a:xfrm>
            <a:off x="5951868" y="367082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35C773-47FF-EF31-3853-B956DD54CC69}"/>
              </a:ext>
            </a:extLst>
          </p:cNvPr>
          <p:cNvSpPr txBox="1"/>
          <p:nvPr/>
        </p:nvSpPr>
        <p:spPr>
          <a:xfrm>
            <a:off x="5951868" y="4078400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sp>
        <p:nvSpPr>
          <p:cNvPr id="89" name="액자 88">
            <a:extLst>
              <a:ext uri="{FF2B5EF4-FFF2-40B4-BE49-F238E27FC236}">
                <a16:creationId xmlns:a16="http://schemas.microsoft.com/office/drawing/2014/main" id="{100D7A14-FAAE-1173-7A21-9476319D4CBA}"/>
              </a:ext>
            </a:extLst>
          </p:cNvPr>
          <p:cNvSpPr/>
          <p:nvPr/>
        </p:nvSpPr>
        <p:spPr>
          <a:xfrm>
            <a:off x="5901067" y="3645422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액자 89">
            <a:extLst>
              <a:ext uri="{FF2B5EF4-FFF2-40B4-BE49-F238E27FC236}">
                <a16:creationId xmlns:a16="http://schemas.microsoft.com/office/drawing/2014/main" id="{C3CE1460-8D64-1B18-F585-D743844D5B83}"/>
              </a:ext>
            </a:extLst>
          </p:cNvPr>
          <p:cNvSpPr/>
          <p:nvPr/>
        </p:nvSpPr>
        <p:spPr>
          <a:xfrm>
            <a:off x="5901067" y="404030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A6E65AC-7C6A-8B4C-655D-1AA631F7F9F7}"/>
              </a:ext>
            </a:extLst>
          </p:cNvPr>
          <p:cNvCxnSpPr/>
          <p:nvPr/>
        </p:nvCxnSpPr>
        <p:spPr>
          <a:xfrm>
            <a:off x="6954241" y="4050749"/>
            <a:ext cx="0" cy="79304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C7E50FF-90ED-43CA-2A5E-3361E4295B6C}"/>
              </a:ext>
            </a:extLst>
          </p:cNvPr>
          <p:cNvCxnSpPr>
            <a:cxnSpLocks/>
          </p:cNvCxnSpPr>
          <p:nvPr/>
        </p:nvCxnSpPr>
        <p:spPr>
          <a:xfrm>
            <a:off x="5459006" y="4488006"/>
            <a:ext cx="14732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9817537-A6A5-FEDF-9B3D-8B6F8AD5DB4B}"/>
              </a:ext>
            </a:extLst>
          </p:cNvPr>
          <p:cNvCxnSpPr/>
          <p:nvPr/>
        </p:nvCxnSpPr>
        <p:spPr>
          <a:xfrm>
            <a:off x="6952526" y="404864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액자 93">
            <a:extLst>
              <a:ext uri="{FF2B5EF4-FFF2-40B4-BE49-F238E27FC236}">
                <a16:creationId xmlns:a16="http://schemas.microsoft.com/office/drawing/2014/main" id="{639CE111-6612-257E-4CFA-BDEC3AE76955}"/>
              </a:ext>
            </a:extLst>
          </p:cNvPr>
          <p:cNvSpPr/>
          <p:nvPr/>
        </p:nvSpPr>
        <p:spPr>
          <a:xfrm>
            <a:off x="7114507" y="3898516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6CDBC0E-B7A1-DF64-469A-D60C8164D9B1}"/>
              </a:ext>
            </a:extLst>
          </p:cNvPr>
          <p:cNvSpPr txBox="1"/>
          <p:nvPr/>
        </p:nvSpPr>
        <p:spPr>
          <a:xfrm>
            <a:off x="7165308" y="392391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74DB15F-6D8A-3C81-B8F5-FCA2F06955A9}"/>
              </a:ext>
            </a:extLst>
          </p:cNvPr>
          <p:cNvCxnSpPr/>
          <p:nvPr/>
        </p:nvCxnSpPr>
        <p:spPr>
          <a:xfrm>
            <a:off x="6952526" y="4447533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액자 96">
            <a:extLst>
              <a:ext uri="{FF2B5EF4-FFF2-40B4-BE49-F238E27FC236}">
                <a16:creationId xmlns:a16="http://schemas.microsoft.com/office/drawing/2014/main" id="{2CE18541-2413-C039-53B1-68D0C363949F}"/>
              </a:ext>
            </a:extLst>
          </p:cNvPr>
          <p:cNvSpPr/>
          <p:nvPr/>
        </p:nvSpPr>
        <p:spPr>
          <a:xfrm>
            <a:off x="7114507" y="4297407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74F4EAB-33AE-E5D4-8E47-4C4D6BFB1E32}"/>
              </a:ext>
            </a:extLst>
          </p:cNvPr>
          <p:cNvSpPr txBox="1"/>
          <p:nvPr/>
        </p:nvSpPr>
        <p:spPr>
          <a:xfrm>
            <a:off x="7165308" y="4322807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AF53CE1-1D19-65F8-9AB2-412BDADB7284}"/>
              </a:ext>
            </a:extLst>
          </p:cNvPr>
          <p:cNvCxnSpPr/>
          <p:nvPr/>
        </p:nvCxnSpPr>
        <p:spPr>
          <a:xfrm>
            <a:off x="6952526" y="4831089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액자 99">
            <a:extLst>
              <a:ext uri="{FF2B5EF4-FFF2-40B4-BE49-F238E27FC236}">
                <a16:creationId xmlns:a16="http://schemas.microsoft.com/office/drawing/2014/main" id="{016330D2-CA63-245B-46A5-C42114C03819}"/>
              </a:ext>
            </a:extLst>
          </p:cNvPr>
          <p:cNvSpPr/>
          <p:nvPr/>
        </p:nvSpPr>
        <p:spPr>
          <a:xfrm>
            <a:off x="7114507" y="4680963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E8EA63-3281-248D-9F69-0DC0F16B53AC}"/>
              </a:ext>
            </a:extLst>
          </p:cNvPr>
          <p:cNvSpPr txBox="1"/>
          <p:nvPr/>
        </p:nvSpPr>
        <p:spPr>
          <a:xfrm>
            <a:off x="7165308" y="470636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쓰기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693953D-5E7F-3729-154C-53F7BFBF7EF4}"/>
              </a:ext>
            </a:extLst>
          </p:cNvPr>
          <p:cNvCxnSpPr/>
          <p:nvPr/>
        </p:nvCxnSpPr>
        <p:spPr>
          <a:xfrm flipH="1">
            <a:off x="4195744" y="5292148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F6CB5DF0-6451-6778-3119-6F4C7CE7661B}"/>
              </a:ext>
            </a:extLst>
          </p:cNvPr>
          <p:cNvCxnSpPr>
            <a:cxnSpLocks/>
          </p:cNvCxnSpPr>
          <p:nvPr/>
        </p:nvCxnSpPr>
        <p:spPr>
          <a:xfrm>
            <a:off x="4347730" y="4934732"/>
            <a:ext cx="0" cy="704068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714C527-1E76-F81E-1CF3-D2172DE41F3D}"/>
              </a:ext>
            </a:extLst>
          </p:cNvPr>
          <p:cNvSpPr txBox="1"/>
          <p:nvPr/>
        </p:nvSpPr>
        <p:spPr>
          <a:xfrm>
            <a:off x="4364736" y="482082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상품관리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E3B367-88D3-5377-7846-991B733128FF}"/>
              </a:ext>
            </a:extLst>
          </p:cNvPr>
          <p:cNvSpPr txBox="1"/>
          <p:nvPr/>
        </p:nvSpPr>
        <p:spPr>
          <a:xfrm>
            <a:off x="4355680" y="5465284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고객센터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97650A5-7F01-590A-B6C1-6487A14D941B}"/>
              </a:ext>
            </a:extLst>
          </p:cNvPr>
          <p:cNvCxnSpPr/>
          <p:nvPr/>
        </p:nvCxnSpPr>
        <p:spPr>
          <a:xfrm>
            <a:off x="4333786" y="563066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2A4F0E4-185B-A856-6018-4B39DAB5F1BA}"/>
              </a:ext>
            </a:extLst>
          </p:cNvPr>
          <p:cNvCxnSpPr/>
          <p:nvPr/>
        </p:nvCxnSpPr>
        <p:spPr>
          <a:xfrm>
            <a:off x="4359694" y="494445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액자 107">
            <a:extLst>
              <a:ext uri="{FF2B5EF4-FFF2-40B4-BE49-F238E27FC236}">
                <a16:creationId xmlns:a16="http://schemas.microsoft.com/office/drawing/2014/main" id="{381D27A1-F11B-653A-77BE-245DE4F3989E}"/>
              </a:ext>
            </a:extLst>
          </p:cNvPr>
          <p:cNvSpPr/>
          <p:nvPr/>
        </p:nvSpPr>
        <p:spPr>
          <a:xfrm>
            <a:off x="4479035" y="4795426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액자 108">
            <a:extLst>
              <a:ext uri="{FF2B5EF4-FFF2-40B4-BE49-F238E27FC236}">
                <a16:creationId xmlns:a16="http://schemas.microsoft.com/office/drawing/2014/main" id="{F94E9805-CE94-C672-C9CE-82BB208D05FC}"/>
              </a:ext>
            </a:extLst>
          </p:cNvPr>
          <p:cNvSpPr/>
          <p:nvPr/>
        </p:nvSpPr>
        <p:spPr>
          <a:xfrm>
            <a:off x="4469979" y="5439884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C9D681-9E10-35D8-373E-8D5B4CBCB476}"/>
              </a:ext>
            </a:extLst>
          </p:cNvPr>
          <p:cNvSpPr txBox="1"/>
          <p:nvPr/>
        </p:nvSpPr>
        <p:spPr>
          <a:xfrm>
            <a:off x="5794167" y="4659457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CF1F761-E602-E213-3B3F-5905475ED4AF}"/>
              </a:ext>
            </a:extLst>
          </p:cNvPr>
          <p:cNvCxnSpPr>
            <a:cxnSpLocks/>
          </p:cNvCxnSpPr>
          <p:nvPr/>
        </p:nvCxnSpPr>
        <p:spPr>
          <a:xfrm>
            <a:off x="5441193" y="4975028"/>
            <a:ext cx="1582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83ECA2A-3BD1-0FD4-3B06-62C54EDF4590}"/>
              </a:ext>
            </a:extLst>
          </p:cNvPr>
          <p:cNvCxnSpPr>
            <a:cxnSpLocks/>
          </p:cNvCxnSpPr>
          <p:nvPr/>
        </p:nvCxnSpPr>
        <p:spPr>
          <a:xfrm>
            <a:off x="5596563" y="4757722"/>
            <a:ext cx="0" cy="392068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3A12497-9DE4-AF28-526F-60F82C01073F}"/>
              </a:ext>
            </a:extLst>
          </p:cNvPr>
          <p:cNvCxnSpPr/>
          <p:nvPr/>
        </p:nvCxnSpPr>
        <p:spPr>
          <a:xfrm>
            <a:off x="5601414" y="4768154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F0D059C-3222-D7A8-F5EF-6F6A75994418}"/>
              </a:ext>
            </a:extLst>
          </p:cNvPr>
          <p:cNvCxnSpPr/>
          <p:nvPr/>
        </p:nvCxnSpPr>
        <p:spPr>
          <a:xfrm>
            <a:off x="5589222" y="5133914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CBDFF0A-3238-60FF-D060-09BACBA72911}"/>
              </a:ext>
            </a:extLst>
          </p:cNvPr>
          <p:cNvSpPr txBox="1"/>
          <p:nvPr/>
        </p:nvSpPr>
        <p:spPr>
          <a:xfrm>
            <a:off x="5797870" y="503160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등록</a:t>
            </a:r>
          </a:p>
        </p:txBody>
      </p:sp>
      <p:sp>
        <p:nvSpPr>
          <p:cNvPr id="116" name="액자 115">
            <a:extLst>
              <a:ext uri="{FF2B5EF4-FFF2-40B4-BE49-F238E27FC236}">
                <a16:creationId xmlns:a16="http://schemas.microsoft.com/office/drawing/2014/main" id="{5467583D-25B9-BE98-8082-88899F1781D2}"/>
              </a:ext>
            </a:extLst>
          </p:cNvPr>
          <p:cNvSpPr/>
          <p:nvPr/>
        </p:nvSpPr>
        <p:spPr>
          <a:xfrm>
            <a:off x="5743366" y="4634057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액자 116">
            <a:extLst>
              <a:ext uri="{FF2B5EF4-FFF2-40B4-BE49-F238E27FC236}">
                <a16:creationId xmlns:a16="http://schemas.microsoft.com/office/drawing/2014/main" id="{7F03D9F1-540E-71D1-CCE7-E95EF9998E07}"/>
              </a:ext>
            </a:extLst>
          </p:cNvPr>
          <p:cNvSpPr/>
          <p:nvPr/>
        </p:nvSpPr>
        <p:spPr>
          <a:xfrm>
            <a:off x="5747069" y="5006202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액자 117">
            <a:extLst>
              <a:ext uri="{FF2B5EF4-FFF2-40B4-BE49-F238E27FC236}">
                <a16:creationId xmlns:a16="http://schemas.microsoft.com/office/drawing/2014/main" id="{D9E8E7EE-1EEE-50F5-B914-DB5A019E0886}"/>
              </a:ext>
            </a:extLst>
          </p:cNvPr>
          <p:cNvSpPr/>
          <p:nvPr/>
        </p:nvSpPr>
        <p:spPr>
          <a:xfrm>
            <a:off x="8566175" y="2140369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CDE1209-866C-61B5-9078-AB23CDF614D0}"/>
              </a:ext>
            </a:extLst>
          </p:cNvPr>
          <p:cNvSpPr txBox="1"/>
          <p:nvPr/>
        </p:nvSpPr>
        <p:spPr>
          <a:xfrm>
            <a:off x="8451876" y="2175929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공지사항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CFCE66C-E770-9F4E-4A81-77243D180F69}"/>
              </a:ext>
            </a:extLst>
          </p:cNvPr>
          <p:cNvCxnSpPr/>
          <p:nvPr/>
        </p:nvCxnSpPr>
        <p:spPr>
          <a:xfrm>
            <a:off x="8432800" y="2328915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액자 120">
            <a:extLst>
              <a:ext uri="{FF2B5EF4-FFF2-40B4-BE49-F238E27FC236}">
                <a16:creationId xmlns:a16="http://schemas.microsoft.com/office/drawing/2014/main" id="{F085104B-71C0-CC41-799E-F2CC0DBBB687}"/>
              </a:ext>
            </a:extLst>
          </p:cNvPr>
          <p:cNvSpPr/>
          <p:nvPr/>
        </p:nvSpPr>
        <p:spPr>
          <a:xfrm>
            <a:off x="8558578" y="3267596"/>
            <a:ext cx="1141566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액자 121">
            <a:extLst>
              <a:ext uri="{FF2B5EF4-FFF2-40B4-BE49-F238E27FC236}">
                <a16:creationId xmlns:a16="http://schemas.microsoft.com/office/drawing/2014/main" id="{A5931A10-B54E-B74E-F41B-63C046AD6035}"/>
              </a:ext>
            </a:extLst>
          </p:cNvPr>
          <p:cNvSpPr/>
          <p:nvPr/>
        </p:nvSpPr>
        <p:spPr>
          <a:xfrm>
            <a:off x="8572966" y="5617723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36ACBC1-B9EE-FDA5-F77A-69F406CDE30B}"/>
              </a:ext>
            </a:extLst>
          </p:cNvPr>
          <p:cNvSpPr txBox="1"/>
          <p:nvPr/>
        </p:nvSpPr>
        <p:spPr>
          <a:xfrm>
            <a:off x="8458667" y="564312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문의하기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8E373C5-6B46-2D52-BB1E-148E3B1E443C}"/>
              </a:ext>
            </a:extLst>
          </p:cNvPr>
          <p:cNvCxnSpPr>
            <a:cxnSpLocks/>
          </p:cNvCxnSpPr>
          <p:nvPr/>
        </p:nvCxnSpPr>
        <p:spPr>
          <a:xfrm>
            <a:off x="8411235" y="3429000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C0B0D2B-C7B1-A9EA-30C5-8C8DC19F0BBF}"/>
              </a:ext>
            </a:extLst>
          </p:cNvPr>
          <p:cNvCxnSpPr/>
          <p:nvPr/>
        </p:nvCxnSpPr>
        <p:spPr>
          <a:xfrm>
            <a:off x="8432800" y="580175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1F3302D-4D9C-9BE2-B819-DEEC3946B55C}"/>
              </a:ext>
            </a:extLst>
          </p:cNvPr>
          <p:cNvCxnSpPr/>
          <p:nvPr/>
        </p:nvCxnSpPr>
        <p:spPr>
          <a:xfrm>
            <a:off x="9519920" y="2318755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3F50DE7C-3C66-D0CF-1FDB-EC008A702A36}"/>
              </a:ext>
            </a:extLst>
          </p:cNvPr>
          <p:cNvCxnSpPr>
            <a:cxnSpLocks/>
          </p:cNvCxnSpPr>
          <p:nvPr/>
        </p:nvCxnSpPr>
        <p:spPr>
          <a:xfrm>
            <a:off x="9697441" y="1388829"/>
            <a:ext cx="0" cy="1223907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56CDEA9-C0F7-8A5A-BD4B-F8A50FB88F1B}"/>
              </a:ext>
            </a:extLst>
          </p:cNvPr>
          <p:cNvCxnSpPr/>
          <p:nvPr/>
        </p:nvCxnSpPr>
        <p:spPr>
          <a:xfrm>
            <a:off x="9695726" y="139688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7E773EB6-0BD2-5E64-AC3C-A4B7B1CD4B2A}"/>
              </a:ext>
            </a:extLst>
          </p:cNvPr>
          <p:cNvCxnSpPr/>
          <p:nvPr/>
        </p:nvCxnSpPr>
        <p:spPr>
          <a:xfrm>
            <a:off x="9695726" y="1785613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7682E684-A379-5753-B45F-284981A53776}"/>
              </a:ext>
            </a:extLst>
          </p:cNvPr>
          <p:cNvCxnSpPr/>
          <p:nvPr/>
        </p:nvCxnSpPr>
        <p:spPr>
          <a:xfrm>
            <a:off x="9695726" y="2169169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B871345B-03EB-23DC-0CD6-E419F96313CB}"/>
              </a:ext>
            </a:extLst>
          </p:cNvPr>
          <p:cNvCxnSpPr/>
          <p:nvPr/>
        </p:nvCxnSpPr>
        <p:spPr>
          <a:xfrm>
            <a:off x="9705886" y="2575569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액자 131">
            <a:extLst>
              <a:ext uri="{FF2B5EF4-FFF2-40B4-BE49-F238E27FC236}">
                <a16:creationId xmlns:a16="http://schemas.microsoft.com/office/drawing/2014/main" id="{4D80FA58-A191-932D-3CB4-0CE879B15E8C}"/>
              </a:ext>
            </a:extLst>
          </p:cNvPr>
          <p:cNvSpPr/>
          <p:nvPr/>
        </p:nvSpPr>
        <p:spPr>
          <a:xfrm>
            <a:off x="9818919" y="1225288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D42806F-DDE3-5398-0876-E9BF9E964A07}"/>
              </a:ext>
            </a:extLst>
          </p:cNvPr>
          <p:cNvSpPr txBox="1"/>
          <p:nvPr/>
        </p:nvSpPr>
        <p:spPr>
          <a:xfrm>
            <a:off x="9869720" y="1250688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sp>
        <p:nvSpPr>
          <p:cNvPr id="134" name="액자 133">
            <a:extLst>
              <a:ext uri="{FF2B5EF4-FFF2-40B4-BE49-F238E27FC236}">
                <a16:creationId xmlns:a16="http://schemas.microsoft.com/office/drawing/2014/main" id="{17D385B0-6AF3-4CEA-696E-178B42DF63A2}"/>
              </a:ext>
            </a:extLst>
          </p:cNvPr>
          <p:cNvSpPr/>
          <p:nvPr/>
        </p:nvSpPr>
        <p:spPr>
          <a:xfrm>
            <a:off x="9818919" y="162844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28DE2DF-E951-4C88-DA38-6B08E78B847F}"/>
              </a:ext>
            </a:extLst>
          </p:cNvPr>
          <p:cNvSpPr txBox="1"/>
          <p:nvPr/>
        </p:nvSpPr>
        <p:spPr>
          <a:xfrm>
            <a:off x="9869720" y="1653840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sp>
        <p:nvSpPr>
          <p:cNvPr id="136" name="액자 135">
            <a:extLst>
              <a:ext uri="{FF2B5EF4-FFF2-40B4-BE49-F238E27FC236}">
                <a16:creationId xmlns:a16="http://schemas.microsoft.com/office/drawing/2014/main" id="{EDF3BD15-B3C2-1226-19A8-77DE3D061487}"/>
              </a:ext>
            </a:extLst>
          </p:cNvPr>
          <p:cNvSpPr/>
          <p:nvPr/>
        </p:nvSpPr>
        <p:spPr>
          <a:xfrm>
            <a:off x="9817153" y="2031592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1E89BA3-1039-ED20-ED96-A3F84A78F6EB}"/>
              </a:ext>
            </a:extLst>
          </p:cNvPr>
          <p:cNvSpPr txBox="1"/>
          <p:nvPr/>
        </p:nvSpPr>
        <p:spPr>
          <a:xfrm>
            <a:off x="9867954" y="205699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수정</a:t>
            </a:r>
          </a:p>
        </p:txBody>
      </p:sp>
      <p:sp>
        <p:nvSpPr>
          <p:cNvPr id="138" name="액자 137">
            <a:extLst>
              <a:ext uri="{FF2B5EF4-FFF2-40B4-BE49-F238E27FC236}">
                <a16:creationId xmlns:a16="http://schemas.microsoft.com/office/drawing/2014/main" id="{62519075-FCDC-84A0-14EF-CA5AA6642057}"/>
              </a:ext>
            </a:extLst>
          </p:cNvPr>
          <p:cNvSpPr/>
          <p:nvPr/>
        </p:nvSpPr>
        <p:spPr>
          <a:xfrm>
            <a:off x="9817153" y="2440259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49BCB6E-D39F-49D4-ACE1-8EFD85BFC18B}"/>
              </a:ext>
            </a:extLst>
          </p:cNvPr>
          <p:cNvSpPr txBox="1"/>
          <p:nvPr/>
        </p:nvSpPr>
        <p:spPr>
          <a:xfrm>
            <a:off x="9867954" y="2465659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삭제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C9E45BF-E1E0-B008-E856-43D595BB852D}"/>
              </a:ext>
            </a:extLst>
          </p:cNvPr>
          <p:cNvCxnSpPr/>
          <p:nvPr/>
        </p:nvCxnSpPr>
        <p:spPr>
          <a:xfrm>
            <a:off x="9693530" y="3447498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D6DAC2A-CC2F-4DBE-CBA3-48C0B7AAEB8F}"/>
              </a:ext>
            </a:extLst>
          </p:cNvPr>
          <p:cNvCxnSpPr>
            <a:cxnSpLocks/>
          </p:cNvCxnSpPr>
          <p:nvPr/>
        </p:nvCxnSpPr>
        <p:spPr>
          <a:xfrm>
            <a:off x="9850731" y="3198292"/>
            <a:ext cx="0" cy="1223907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555C4E0C-FDAB-7306-4472-049D156D2021}"/>
              </a:ext>
            </a:extLst>
          </p:cNvPr>
          <p:cNvCxnSpPr/>
          <p:nvPr/>
        </p:nvCxnSpPr>
        <p:spPr>
          <a:xfrm>
            <a:off x="9849016" y="3206345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F7E695C6-B0E0-FF71-18BC-FE86C8D7943E}"/>
              </a:ext>
            </a:extLst>
          </p:cNvPr>
          <p:cNvCxnSpPr/>
          <p:nvPr/>
        </p:nvCxnSpPr>
        <p:spPr>
          <a:xfrm>
            <a:off x="9859176" y="359507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7432AA7F-86C9-A739-08C8-930152944167}"/>
              </a:ext>
            </a:extLst>
          </p:cNvPr>
          <p:cNvCxnSpPr/>
          <p:nvPr/>
        </p:nvCxnSpPr>
        <p:spPr>
          <a:xfrm>
            <a:off x="9859176" y="397863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84F21572-69A3-C8FC-E5E1-CC932E5046A1}"/>
              </a:ext>
            </a:extLst>
          </p:cNvPr>
          <p:cNvCxnSpPr/>
          <p:nvPr/>
        </p:nvCxnSpPr>
        <p:spPr>
          <a:xfrm>
            <a:off x="9869336" y="438503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CB5B1BC-CC2A-18BD-1240-8A6E00456C72}"/>
              </a:ext>
            </a:extLst>
          </p:cNvPr>
          <p:cNvSpPr txBox="1"/>
          <p:nvPr/>
        </p:nvSpPr>
        <p:spPr>
          <a:xfrm>
            <a:off x="10063650" y="3060151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2C90190-6114-C88B-AE05-D21F7A4CE691}"/>
              </a:ext>
            </a:extLst>
          </p:cNvPr>
          <p:cNvSpPr txBox="1"/>
          <p:nvPr/>
        </p:nvSpPr>
        <p:spPr>
          <a:xfrm>
            <a:off x="10063650" y="346330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27CBDFE-2FC2-285F-8271-460026253279}"/>
              </a:ext>
            </a:extLst>
          </p:cNvPr>
          <p:cNvSpPr txBox="1"/>
          <p:nvPr/>
        </p:nvSpPr>
        <p:spPr>
          <a:xfrm>
            <a:off x="10061884" y="3886775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수정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E73F3A8-F235-4B85-9E67-16C4C9DD0DD7}"/>
              </a:ext>
            </a:extLst>
          </p:cNvPr>
          <p:cNvSpPr txBox="1"/>
          <p:nvPr/>
        </p:nvSpPr>
        <p:spPr>
          <a:xfrm>
            <a:off x="10061884" y="431576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삭제</a:t>
            </a:r>
          </a:p>
        </p:txBody>
      </p:sp>
      <p:sp>
        <p:nvSpPr>
          <p:cNvPr id="150" name="액자 149">
            <a:extLst>
              <a:ext uri="{FF2B5EF4-FFF2-40B4-BE49-F238E27FC236}">
                <a16:creationId xmlns:a16="http://schemas.microsoft.com/office/drawing/2014/main" id="{8F3FC6DE-C006-8C93-1157-1A7A1E338F56}"/>
              </a:ext>
            </a:extLst>
          </p:cNvPr>
          <p:cNvSpPr/>
          <p:nvPr/>
        </p:nvSpPr>
        <p:spPr>
          <a:xfrm>
            <a:off x="10011576" y="3042166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액자 150">
            <a:extLst>
              <a:ext uri="{FF2B5EF4-FFF2-40B4-BE49-F238E27FC236}">
                <a16:creationId xmlns:a16="http://schemas.microsoft.com/office/drawing/2014/main" id="{3442D87E-F65E-5FE8-CD18-47CA7CEA06F6}"/>
              </a:ext>
            </a:extLst>
          </p:cNvPr>
          <p:cNvSpPr/>
          <p:nvPr/>
        </p:nvSpPr>
        <p:spPr>
          <a:xfrm>
            <a:off x="10021736" y="344856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액자 151">
            <a:extLst>
              <a:ext uri="{FF2B5EF4-FFF2-40B4-BE49-F238E27FC236}">
                <a16:creationId xmlns:a16="http://schemas.microsoft.com/office/drawing/2014/main" id="{74992A7F-2E7B-BA9F-E0B6-FC8D2A74F52E}"/>
              </a:ext>
            </a:extLst>
          </p:cNvPr>
          <p:cNvSpPr/>
          <p:nvPr/>
        </p:nvSpPr>
        <p:spPr>
          <a:xfrm>
            <a:off x="10021735" y="386665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액자 152">
            <a:extLst>
              <a:ext uri="{FF2B5EF4-FFF2-40B4-BE49-F238E27FC236}">
                <a16:creationId xmlns:a16="http://schemas.microsoft.com/office/drawing/2014/main" id="{00E2EF32-B8E3-8DAF-E56B-6FDFE2DD0ADB}"/>
              </a:ext>
            </a:extLst>
          </p:cNvPr>
          <p:cNvSpPr/>
          <p:nvPr/>
        </p:nvSpPr>
        <p:spPr>
          <a:xfrm>
            <a:off x="10021735" y="430452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0EE954B-51F7-D37A-AD52-78FFBED994FC}"/>
              </a:ext>
            </a:extLst>
          </p:cNvPr>
          <p:cNvCxnSpPr>
            <a:cxnSpLocks/>
          </p:cNvCxnSpPr>
          <p:nvPr/>
        </p:nvCxnSpPr>
        <p:spPr>
          <a:xfrm>
            <a:off x="9528430" y="5782784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264DFF05-EF22-1701-92C4-13A6FB84B733}"/>
              </a:ext>
            </a:extLst>
          </p:cNvPr>
          <p:cNvCxnSpPr/>
          <p:nvPr/>
        </p:nvCxnSpPr>
        <p:spPr>
          <a:xfrm>
            <a:off x="9710094" y="5218338"/>
            <a:ext cx="0" cy="79304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ABDC6DC-14F3-CA42-9CAE-62C4225613AD}"/>
              </a:ext>
            </a:extLst>
          </p:cNvPr>
          <p:cNvCxnSpPr/>
          <p:nvPr/>
        </p:nvCxnSpPr>
        <p:spPr>
          <a:xfrm>
            <a:off x="9708379" y="5216231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액자 156">
            <a:extLst>
              <a:ext uri="{FF2B5EF4-FFF2-40B4-BE49-F238E27FC236}">
                <a16:creationId xmlns:a16="http://schemas.microsoft.com/office/drawing/2014/main" id="{90BFB1A5-D3F3-91D7-57B1-FB5030831A46}"/>
              </a:ext>
            </a:extLst>
          </p:cNvPr>
          <p:cNvSpPr/>
          <p:nvPr/>
        </p:nvSpPr>
        <p:spPr>
          <a:xfrm>
            <a:off x="9870360" y="506610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B7B7AF0-C2FD-F73B-910C-6262C397CA1E}"/>
              </a:ext>
            </a:extLst>
          </p:cNvPr>
          <p:cNvSpPr txBox="1"/>
          <p:nvPr/>
        </p:nvSpPr>
        <p:spPr>
          <a:xfrm>
            <a:off x="9921161" y="5091505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96DAD0CC-1A11-62A4-7F78-E9EF3D155810}"/>
              </a:ext>
            </a:extLst>
          </p:cNvPr>
          <p:cNvCxnSpPr/>
          <p:nvPr/>
        </p:nvCxnSpPr>
        <p:spPr>
          <a:xfrm>
            <a:off x="9708379" y="56151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CAD10467-CC68-32B4-5790-119CDAA46311}"/>
              </a:ext>
            </a:extLst>
          </p:cNvPr>
          <p:cNvSpPr txBox="1"/>
          <p:nvPr/>
        </p:nvSpPr>
        <p:spPr>
          <a:xfrm>
            <a:off x="9921161" y="549039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답변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2D66378F-4941-FEC0-9FF2-132D19CFC7FE}"/>
              </a:ext>
            </a:extLst>
          </p:cNvPr>
          <p:cNvCxnSpPr/>
          <p:nvPr/>
        </p:nvCxnSpPr>
        <p:spPr>
          <a:xfrm>
            <a:off x="9708379" y="5998678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E8B1F51-273A-3952-4C70-96C373EF345F}"/>
              </a:ext>
            </a:extLst>
          </p:cNvPr>
          <p:cNvSpPr txBox="1"/>
          <p:nvPr/>
        </p:nvSpPr>
        <p:spPr>
          <a:xfrm>
            <a:off x="9921161" y="589427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sp>
        <p:nvSpPr>
          <p:cNvPr id="163" name="액자 162">
            <a:extLst>
              <a:ext uri="{FF2B5EF4-FFF2-40B4-BE49-F238E27FC236}">
                <a16:creationId xmlns:a16="http://schemas.microsoft.com/office/drawing/2014/main" id="{398ACE70-B11D-1293-C8E8-5FEBAE302BE7}"/>
              </a:ext>
            </a:extLst>
          </p:cNvPr>
          <p:cNvSpPr/>
          <p:nvPr/>
        </p:nvSpPr>
        <p:spPr>
          <a:xfrm>
            <a:off x="9869336" y="546024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액자 163">
            <a:extLst>
              <a:ext uri="{FF2B5EF4-FFF2-40B4-BE49-F238E27FC236}">
                <a16:creationId xmlns:a16="http://schemas.microsoft.com/office/drawing/2014/main" id="{58AFE9ED-1E47-E1FA-9491-38DAA2B946C9}"/>
              </a:ext>
            </a:extLst>
          </p:cNvPr>
          <p:cNvSpPr/>
          <p:nvPr/>
        </p:nvSpPr>
        <p:spPr>
          <a:xfrm>
            <a:off x="9879495" y="587833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04.2)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0E19A-DDC1-E96D-C2D2-9BFBCE5D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09" y="1714929"/>
            <a:ext cx="6928697" cy="454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F77213-FAE4-4527-8E14-4F759ECF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57794"/>
              </p:ext>
            </p:extLst>
          </p:nvPr>
        </p:nvGraphicFramePr>
        <p:xfrm>
          <a:off x="1728000" y="1512000"/>
          <a:ext cx="10192427" cy="46821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33395">
                  <a:extLst>
                    <a:ext uri="{9D8B030D-6E8A-4147-A177-3AD203B41FA5}">
                      <a16:colId xmlns:a16="http://schemas.microsoft.com/office/drawing/2014/main" val="2902797606"/>
                    </a:ext>
                  </a:extLst>
                </a:gridCol>
                <a:gridCol w="3301332">
                  <a:extLst>
                    <a:ext uri="{9D8B030D-6E8A-4147-A177-3AD203B41FA5}">
                      <a16:colId xmlns:a16="http://schemas.microsoft.com/office/drawing/2014/main" val="2805467438"/>
                    </a:ext>
                  </a:extLst>
                </a:gridCol>
                <a:gridCol w="4657700">
                  <a:extLst>
                    <a:ext uri="{9D8B030D-6E8A-4147-A177-3AD203B41FA5}">
                      <a16:colId xmlns:a16="http://schemas.microsoft.com/office/drawing/2014/main" val="11485131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Package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Class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01314"/>
                  </a:ext>
                </a:extLst>
              </a:tr>
              <a:tr h="2977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controller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메인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839944851"/>
                  </a:ext>
                </a:extLst>
              </a:tr>
              <a:tr h="2977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Controller.admin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AdminIndexController.java 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메인 컨트롤러 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49576903"/>
                  </a:ext>
                </a:extLst>
              </a:tr>
              <a:tr h="2977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나눔바른고딕" panose="020B0603020101020101" pitchFamily="50" charset="-127"/>
                          <a:cs typeface="+mn-cs"/>
                        </a:rPr>
                        <a:t>Controller.admin.product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AdminProductDeleteController.java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 삭제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181384458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AdminProductListController.java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상품현황 컨트롤러 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79547647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AdminProductModifyController.java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상품수정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538752821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AdminProductRegisterController.java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상품등록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117498394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Cate2ListController.java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상품수정</a:t>
                      </a:r>
                      <a:r>
                        <a:rPr lang="en-US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상품등록</a:t>
                      </a:r>
                      <a:r>
                        <a:rPr lang="en-US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option cate2 </a:t>
                      </a: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값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94218664"/>
                  </a:ext>
                </a:extLst>
              </a:tr>
              <a:tr h="297745">
                <a:tc rowSpan="8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Controller.cs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ArtiCate2Controller.java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공지사항</a:t>
                      </a: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option cate2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값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28912724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CSDeleteController.java</a:t>
                      </a:r>
                      <a:endParaRPr lang="ko-KR" sz="12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삭제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55052038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CSListController.java</a:t>
                      </a:r>
                      <a:endParaRPr lang="ko-KR" sz="12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93987210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CSModiController.java</a:t>
                      </a:r>
                      <a:endParaRPr lang="ko-KR" sz="12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수정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964626773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CSViewController.java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91443140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CSWriteController.java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작성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08022825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FaqListController.java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자주묻는질문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목록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306232624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FaqViewController.java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자주묻는질문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보기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5353741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94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F77213-FAE4-4527-8E14-4F759ECF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47889"/>
              </p:ext>
            </p:extLst>
          </p:nvPr>
        </p:nvGraphicFramePr>
        <p:xfrm>
          <a:off x="1728000" y="1512001"/>
          <a:ext cx="10192427" cy="4939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33395">
                  <a:extLst>
                    <a:ext uri="{9D8B030D-6E8A-4147-A177-3AD203B41FA5}">
                      <a16:colId xmlns:a16="http://schemas.microsoft.com/office/drawing/2014/main" val="2902797606"/>
                    </a:ext>
                  </a:extLst>
                </a:gridCol>
                <a:gridCol w="3301332">
                  <a:extLst>
                    <a:ext uri="{9D8B030D-6E8A-4147-A177-3AD203B41FA5}">
                      <a16:colId xmlns:a16="http://schemas.microsoft.com/office/drawing/2014/main" val="2805467438"/>
                    </a:ext>
                  </a:extLst>
                </a:gridCol>
                <a:gridCol w="4657700">
                  <a:extLst>
                    <a:ext uri="{9D8B030D-6E8A-4147-A177-3AD203B41FA5}">
                      <a16:colId xmlns:a16="http://schemas.microsoft.com/office/drawing/2014/main" val="11485131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Package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Class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01314"/>
                  </a:ext>
                </a:extLst>
              </a:tr>
              <a:tr h="314904">
                <a:tc rowSpan="6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메인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839944851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NoticeListController.java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공지사항 목록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49576903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NoticeViewController.java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공지사항 보기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181384458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QnaListController.java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문의하기 목록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79547647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QnaViewController.java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문의하기 보기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538752821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QnaWriteController.java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문의하기 작성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117498394"/>
                  </a:ext>
                </a:extLst>
              </a:tr>
              <a:tr h="31490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controller.member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CheckUidController.java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회원가입 아이디 중복 체크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94218664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JoinController.java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</a:t>
                      </a: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200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판매회원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회원가입 선택 컨트롤러 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28912724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LoginController.java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로그인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55052038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LogoutController.java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로그아웃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93987210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RegisterController.java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</a:t>
                      </a: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회원가입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964626773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RegisterSellerController.java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판매회원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회원가입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91443140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SignupController.java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약관 동의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08022825"/>
                  </a:ext>
                </a:extLst>
              </a:tr>
              <a:tr h="314904"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CartController.java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장바구니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671312594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CompleteController.java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주문완료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543781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92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38203" y="179278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321458"/>
            <a:ext cx="2945533" cy="82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kumimoji="0" lang="en-US" altLang="ko-KR" sz="4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12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96084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1143805" y="2168651"/>
            <a:ext cx="1263770" cy="1263770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647992" y="4028024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696789" y="4078752"/>
            <a:ext cx="128852" cy="128852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753346" y="4364469"/>
            <a:ext cx="20157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개요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1222706" y="2446968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3608988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3742234" y="2170772"/>
            <a:ext cx="1263770" cy="12637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821135" y="2424570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4325322" y="4080873"/>
            <a:ext cx="128852" cy="128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4260559" y="4016447"/>
            <a:ext cx="252000" cy="25200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6761770" y="2178819"/>
            <a:ext cx="1263770" cy="12637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6624909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6834339" y="2449089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7265901" y="4026153"/>
            <a:ext cx="252000" cy="25200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7334614" y="4085938"/>
            <a:ext cx="128852" cy="1288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548137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9682416" y="2170772"/>
            <a:ext cx="1263770" cy="1263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48842" y="4103770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89846" y="4042196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760283" y="2424570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384227" y="4368222"/>
            <a:ext cx="201573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5958435" y="4397974"/>
            <a:ext cx="30100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개발 계획 수립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8800279" y="4368222"/>
            <a:ext cx="31641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작업 내역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48842" y="4091164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89846" y="4029590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F77213-FAE4-4527-8E14-4F759ECF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91355"/>
              </p:ext>
            </p:extLst>
          </p:nvPr>
        </p:nvGraphicFramePr>
        <p:xfrm>
          <a:off x="1728000" y="1512000"/>
          <a:ext cx="10192427" cy="477853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33395">
                  <a:extLst>
                    <a:ext uri="{9D8B030D-6E8A-4147-A177-3AD203B41FA5}">
                      <a16:colId xmlns:a16="http://schemas.microsoft.com/office/drawing/2014/main" val="2902797606"/>
                    </a:ext>
                  </a:extLst>
                </a:gridCol>
                <a:gridCol w="3301332">
                  <a:extLst>
                    <a:ext uri="{9D8B030D-6E8A-4147-A177-3AD203B41FA5}">
                      <a16:colId xmlns:a16="http://schemas.microsoft.com/office/drawing/2014/main" val="2805467438"/>
                    </a:ext>
                  </a:extLst>
                </a:gridCol>
                <a:gridCol w="4657700">
                  <a:extLst>
                    <a:ext uri="{9D8B030D-6E8A-4147-A177-3AD203B41FA5}">
                      <a16:colId xmlns:a16="http://schemas.microsoft.com/office/drawing/2014/main" val="11485131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Package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Class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01314"/>
                  </a:ext>
                </a:extLst>
              </a:tr>
              <a:tr h="36884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controller.product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ListController.java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목록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839944851"/>
                  </a:ext>
                </a:extLst>
              </a:tr>
              <a:tr h="3688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OrderController.java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주문하기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49576903"/>
                  </a:ext>
                </a:extLst>
              </a:tr>
              <a:tr h="3688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ViewController.java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보기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181384458"/>
                  </a:ext>
                </a:extLst>
              </a:tr>
              <a:tr h="28800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Dao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AdminProductListDao.java 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상품목록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DAO </a:t>
                      </a:r>
                      <a:endParaRPr lang="ko-KR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7954764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AdminProductRegisterDao.java 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상품등록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DAO </a:t>
                      </a:r>
                      <a:endParaRPr lang="ko-KR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53875282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CartDao.java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product_cart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 </a:t>
                      </a:r>
                      <a:endParaRPr lang="ko-KR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11749839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product_cate1, product_cate2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9421866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289127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OrderDao.java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product_order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5505203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939872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TermsDao.java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member_terms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964626773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DBHelper.java 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데이터베이스 커넥션 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9144314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SQL.java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715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SQL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쿼리문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08022825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MemberService.java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 서비스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700648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ProductService.java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서비스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7207179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20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F77213-FAE4-4527-8E14-4F759ECF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7011"/>
              </p:ext>
            </p:extLst>
          </p:nvPr>
        </p:nvGraphicFramePr>
        <p:xfrm>
          <a:off x="1728000" y="1512000"/>
          <a:ext cx="10192427" cy="3096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33395">
                  <a:extLst>
                    <a:ext uri="{9D8B030D-6E8A-4147-A177-3AD203B41FA5}">
                      <a16:colId xmlns:a16="http://schemas.microsoft.com/office/drawing/2014/main" val="2902797606"/>
                    </a:ext>
                  </a:extLst>
                </a:gridCol>
                <a:gridCol w="3301332">
                  <a:extLst>
                    <a:ext uri="{9D8B030D-6E8A-4147-A177-3AD203B41FA5}">
                      <a16:colId xmlns:a16="http://schemas.microsoft.com/office/drawing/2014/main" val="2805467438"/>
                    </a:ext>
                  </a:extLst>
                </a:gridCol>
                <a:gridCol w="4657700">
                  <a:extLst>
                    <a:ext uri="{9D8B030D-6E8A-4147-A177-3AD203B41FA5}">
                      <a16:colId xmlns:a16="http://schemas.microsoft.com/office/drawing/2014/main" val="11485131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Package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Class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01314"/>
                  </a:ext>
                </a:extLst>
              </a:tr>
              <a:tr h="288000">
                <a:tc rowSpan="10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ArticleVO.java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article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9421866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CartVO.java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product_cart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289127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Cate1VO.java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product_cate1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5505203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Cate2VO.java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product_cate2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939872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96462677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OrderVO.java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product_order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9144314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PointVO.java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member_point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0802282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98590500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ReviewVO.java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product_review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9689608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TermsVO.java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member_terms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3398534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39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04.4) </a:t>
            </a:r>
            <a:r>
              <a:rPr lang="en-US" altLang="ko-KR" sz="2000" noProof="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View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11667"/>
              </p:ext>
            </p:extLst>
          </p:nvPr>
        </p:nvGraphicFramePr>
        <p:xfrm>
          <a:off x="1728000" y="1512000"/>
          <a:ext cx="10192427" cy="446058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27853">
                  <a:extLst>
                    <a:ext uri="{9D8B030D-6E8A-4147-A177-3AD203B41FA5}">
                      <a16:colId xmlns:a16="http://schemas.microsoft.com/office/drawing/2014/main" val="4164339101"/>
                    </a:ext>
                  </a:extLst>
                </a:gridCol>
                <a:gridCol w="1230489">
                  <a:extLst>
                    <a:ext uri="{9D8B030D-6E8A-4147-A177-3AD203B41FA5}">
                      <a16:colId xmlns:a16="http://schemas.microsoft.com/office/drawing/2014/main" val="91150335"/>
                    </a:ext>
                  </a:extLst>
                </a:gridCol>
                <a:gridCol w="1061156">
                  <a:extLst>
                    <a:ext uri="{9D8B030D-6E8A-4147-A177-3AD203B41FA5}">
                      <a16:colId xmlns:a16="http://schemas.microsoft.com/office/drawing/2014/main" val="3146632882"/>
                    </a:ext>
                  </a:extLst>
                </a:gridCol>
                <a:gridCol w="666397">
                  <a:extLst>
                    <a:ext uri="{9D8B030D-6E8A-4147-A177-3AD203B41FA5}">
                      <a16:colId xmlns:a16="http://schemas.microsoft.com/office/drawing/2014/main" val="2190986950"/>
                    </a:ext>
                  </a:extLst>
                </a:gridCol>
                <a:gridCol w="2246136">
                  <a:extLst>
                    <a:ext uri="{9D8B030D-6E8A-4147-A177-3AD203B41FA5}">
                      <a16:colId xmlns:a16="http://schemas.microsoft.com/office/drawing/2014/main" val="2036231647"/>
                    </a:ext>
                  </a:extLst>
                </a:gridCol>
                <a:gridCol w="3860396">
                  <a:extLst>
                    <a:ext uri="{9D8B030D-6E8A-4147-A177-3AD203B41FA5}">
                      <a16:colId xmlns:a16="http://schemas.microsoft.com/office/drawing/2014/main" val="196667435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Root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1depth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3depth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4depth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19777"/>
                  </a:ext>
                </a:extLst>
              </a:tr>
              <a:tr h="344530">
                <a:tc rowSpan="12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8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653577865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624654757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68505973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095148760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6040" marR="59690" marT="66040" marB="0"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</a:rPr>
                        <a:t>product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상품 현황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087955264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상품 수정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981387996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상품 등록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89693236"/>
                  </a:ext>
                </a:extLst>
              </a:tr>
              <a:tr h="368619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메인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622667610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faq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597530779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796714500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009312040"/>
                  </a:ext>
                </a:extLst>
              </a:tr>
              <a:tr h="39467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878927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61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F77213-FAE4-4527-8E14-4F759ECF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57884"/>
              </p:ext>
            </p:extLst>
          </p:nvPr>
        </p:nvGraphicFramePr>
        <p:xfrm>
          <a:off x="1728000" y="1512000"/>
          <a:ext cx="10192428" cy="4572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27853">
                  <a:extLst>
                    <a:ext uri="{9D8B030D-6E8A-4147-A177-3AD203B41FA5}">
                      <a16:colId xmlns:a16="http://schemas.microsoft.com/office/drawing/2014/main" val="2902797606"/>
                    </a:ext>
                  </a:extLst>
                </a:gridCol>
                <a:gridCol w="1230489">
                  <a:extLst>
                    <a:ext uri="{9D8B030D-6E8A-4147-A177-3AD203B41FA5}">
                      <a16:colId xmlns:a16="http://schemas.microsoft.com/office/drawing/2014/main" val="3929892550"/>
                    </a:ext>
                  </a:extLst>
                </a:gridCol>
                <a:gridCol w="1061156">
                  <a:extLst>
                    <a:ext uri="{9D8B030D-6E8A-4147-A177-3AD203B41FA5}">
                      <a16:colId xmlns:a16="http://schemas.microsoft.com/office/drawing/2014/main" val="3402608398"/>
                    </a:ext>
                  </a:extLst>
                </a:gridCol>
                <a:gridCol w="666397">
                  <a:extLst>
                    <a:ext uri="{9D8B030D-6E8A-4147-A177-3AD203B41FA5}">
                      <a16:colId xmlns:a16="http://schemas.microsoft.com/office/drawing/2014/main" val="2864181481"/>
                    </a:ext>
                  </a:extLst>
                </a:gridCol>
                <a:gridCol w="2246137">
                  <a:extLst>
                    <a:ext uri="{9D8B030D-6E8A-4147-A177-3AD203B41FA5}">
                      <a16:colId xmlns:a16="http://schemas.microsoft.com/office/drawing/2014/main" val="3420977536"/>
                    </a:ext>
                  </a:extLst>
                </a:gridCol>
                <a:gridCol w="3860396">
                  <a:extLst>
                    <a:ext uri="{9D8B030D-6E8A-4147-A177-3AD203B41FA5}">
                      <a16:colId xmlns:a16="http://schemas.microsoft.com/office/drawing/2014/main" val="11485131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Root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1depth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3depth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4depth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01314"/>
                  </a:ext>
                </a:extLst>
              </a:tr>
              <a:tr h="288000">
                <a:tc rowSpan="15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qna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9421866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289127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5505203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index.jsp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9144314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lt"/>
                        </a:rPr>
                        <a:t>member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join.jsp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구매회원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판매회원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회원가입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0802282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로그인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55233389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구매회원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회원가입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72962726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registerSeller.jsp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판매회원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회원가입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89764385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signup.jsp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약관 동의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68884162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lt"/>
                        </a:rPr>
                        <a:t>Product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장바구니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74583777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주문완료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19765127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목록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13443275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주문하기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53594807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보기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37687246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index.jsp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Kmarket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8917364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04.4)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View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04.5)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주요기능 시연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9388" y="3372430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발표 시연으로 대체합니다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감사합니다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0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lvl="0" latinLnBrk="0">
              <a:spcBef>
                <a:spcPct val="0"/>
              </a:spcBef>
              <a:defRPr/>
            </a:pPr>
            <a:endParaRPr lang="en-US" altLang="ko-KR" sz="2400" kern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34941"/>
              </p:ext>
            </p:extLst>
          </p:nvPr>
        </p:nvGraphicFramePr>
        <p:xfrm>
          <a:off x="300208" y="1312538"/>
          <a:ext cx="1315920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프로젝트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요약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prstClr val="white"/>
                </a:solidFill>
              </a:rPr>
              <a:t>프로젝트 요약</a:t>
            </a:r>
            <a:endParaRPr lang="en-US" altLang="ko-KR" sz="1500" dirty="0">
              <a:solidFill>
                <a:prstClr val="white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배경 및 목적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기대 효과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주요 기능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서비스 채널 및 개발방식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65" name="도넛 64"/>
          <p:cNvSpPr/>
          <p:nvPr/>
        </p:nvSpPr>
        <p:spPr>
          <a:xfrm>
            <a:off x="2171340" y="595679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4675" y="596971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54596" y="4554871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a typeface="한컴산뜻돋움" panose="02000000000000000000" pitchFamily="2" charset="-127"/>
              </a:rPr>
              <a:t>프로젝트 구분  </a:t>
            </a:r>
            <a:r>
              <a:rPr lang="ko-KR" altLang="en-US" sz="1400" b="1" dirty="0">
                <a:ea typeface="한컴산뜻돋움" panose="02000000000000000000" pitchFamily="2" charset="-127"/>
              </a:rPr>
              <a:t>전자 상거래 플랫폼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이름  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  <a:r>
              <a:rPr lang="en-US" altLang="ko-KR" sz="1400" b="1" dirty="0" err="1" smtClean="0">
                <a:ea typeface="한컴산뜻돋움" panose="02000000000000000000" pitchFamily="2" charset="-127"/>
              </a:rPr>
              <a:t>Kmarket</a:t>
            </a:r>
            <a:r>
              <a:rPr lang="en-US" altLang="ko-KR" sz="1400" b="1" dirty="0" smtClean="0">
                <a:ea typeface="한컴산뜻돋움" panose="02000000000000000000" pitchFamily="2" charset="-127"/>
              </a:rPr>
              <a:t> </a:t>
            </a:r>
            <a:r>
              <a:rPr lang="ko-KR" altLang="en-US" sz="1400" b="1" dirty="0">
                <a:ea typeface="한컴산뜻돋움" panose="02000000000000000000" pitchFamily="2" charset="-127"/>
              </a:rPr>
              <a:t>종합 온라인 쇼핑몰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ea typeface="한컴산뜻돋움" panose="02000000000000000000" pitchFamily="2" charset="-127"/>
              </a:rPr>
              <a:t>배포주소</a:t>
            </a:r>
            <a:r>
              <a:rPr lang="ko-KR" altLang="en-US" sz="1600" b="1" dirty="0">
                <a:ea typeface="한컴산뜻돋움" panose="02000000000000000000" pitchFamily="2" charset="-127"/>
              </a:rPr>
              <a:t>       </a:t>
            </a:r>
            <a:r>
              <a:rPr lang="ko-KR" altLang="en-US" sz="1600" b="1" dirty="0" smtClean="0">
                <a:ea typeface="한컴산뜻돋움" panose="02000000000000000000" pitchFamily="2" charset="-127"/>
              </a:rPr>
              <a:t>  </a:t>
            </a:r>
            <a:r>
              <a:rPr lang="en-US" altLang="ko-KR" sz="1400" b="1" dirty="0" smtClean="0">
                <a:ea typeface="한컴산뜻돋움" panose="02000000000000000000" pitchFamily="2" charset="-127"/>
                <a:hlinkClick r:id="rId2"/>
              </a:rPr>
              <a:t>http</a:t>
            </a:r>
            <a:r>
              <a:rPr lang="en-US" altLang="ko-KR" sz="1400" b="1" dirty="0">
                <a:ea typeface="한컴산뜻돋움" panose="02000000000000000000" pitchFamily="2" charset="-127"/>
                <a:hlinkClick r:id="rId2"/>
              </a:rPr>
              <a:t>://3.35.170.228:8080/Java1_Kmarket1/</a:t>
            </a:r>
            <a:endParaRPr lang="ko-KR" altLang="en-US" sz="1400" b="1" dirty="0">
              <a:ea typeface="한컴산뜻돋움" panose="02000000000000000000" pitchFamily="2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54596" y="5969715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개발기간          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</a:t>
            </a:r>
            <a:r>
              <a:rPr lang="en-US" altLang="ko-KR" sz="1400" b="1" dirty="0" smtClean="0">
                <a:ea typeface="한컴산뜻돋움" panose="02000000000000000000" pitchFamily="2" charset="-127"/>
              </a:rPr>
              <a:t>2022.12.05 </a:t>
            </a:r>
            <a:r>
              <a:rPr lang="en-US" altLang="ko-KR" sz="1400" b="1" dirty="0">
                <a:ea typeface="한컴산뜻돋움" panose="02000000000000000000" pitchFamily="2" charset="-127"/>
              </a:rPr>
              <a:t>~ 2022.12.28</a:t>
            </a:r>
            <a:endParaRPr lang="ko-KR" altLang="en-US" sz="1400" b="1" dirty="0"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7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0208" y="1312538"/>
          <a:ext cx="1315920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개요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배경 및 목적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기존 전자상거래 플랫폼 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이하 온라인 쇼핑몰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 가지고 있는 불편한 접근성과 복잡성을 개선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판매자와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사용자에 친화적인 쇼핑몰 개발에 방점을 둠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보다 편리한 온라인 </a:t>
            </a:r>
            <a:r>
              <a:rPr lang="ko-KR" altLang="en-US" sz="1600" b="1" noProof="0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쇼핑환경에</a:t>
            </a: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기여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88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0208" y="1312538"/>
          <a:ext cx="1315920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개요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기대 효과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판매자의 소득 증대 및 수익 창출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소비자의 빠르고 편리한 상품구매 접근성 확보와 합리적인 상품 </a:t>
            </a: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구배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7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0208" y="1312538"/>
          <a:ext cx="1315920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개요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주요 기능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회원가입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로그인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상품등록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상품목록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상품보기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장바구니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주문하기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고객센터 공지사항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자주묻는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질문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문의하기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55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0208" y="1312538"/>
          <a:ext cx="1315920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개요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1" y="3994147"/>
            <a:ext cx="2906379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서비스 채널 및 개발방식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서비스 채널 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– PC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웹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모바일 웹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/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앱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(Android, IOS)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예정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5" y="4990983"/>
            <a:ext cx="893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사용자의 요구사항이 빈번하게 변경됨에 따라 요구사항</a:t>
            </a:r>
            <a:r>
              <a:rPr lang="en-US" altLang="ko-KR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설계</a:t>
            </a:r>
            <a:r>
              <a:rPr lang="en-US" altLang="ko-KR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</a:t>
            </a:r>
            <a:r>
              <a:rPr lang="en-US" altLang="ko-KR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시험의 단계를 반복적으로 수행하여 개발을 진행하는 </a:t>
            </a:r>
            <a:r>
              <a:rPr lang="en-US" altLang="ko-KR" sz="1600" b="1" noProof="0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aAgile</a:t>
            </a:r>
            <a:r>
              <a:rPr lang="en-US" altLang="ko-KR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개발방법론 채택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42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73736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58763" y="2468341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04809"/>
              </p:ext>
            </p:extLst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02.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구성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0971713" y="4652079"/>
            <a:ext cx="645470" cy="645470"/>
            <a:chOff x="2899657" y="4303429"/>
            <a:chExt cx="1083168" cy="1083168"/>
          </a:xfrm>
        </p:grpSpPr>
        <p:sp>
          <p:nvSpPr>
            <p:cNvPr id="83" name="타원 82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125" name="모서리가 둥근 직사각형 124"/>
          <p:cNvSpPr/>
          <p:nvPr/>
        </p:nvSpPr>
        <p:spPr>
          <a:xfrm>
            <a:off x="5635440" y="2218590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양쪽 모서리가 둥근 사각형 125"/>
          <p:cNvSpPr/>
          <p:nvPr/>
        </p:nvSpPr>
        <p:spPr>
          <a:xfrm flipH="1">
            <a:off x="5644720" y="2218590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121245" y="2284037"/>
            <a:ext cx="3408062" cy="1196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김철학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PM(Project Manager)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기획 및 계획 수립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일정 관리 </a:t>
            </a:r>
          </a:p>
        </p:txBody>
      </p:sp>
      <p:grpSp>
        <p:nvGrpSpPr>
          <p:cNvPr id="129" name="그룹 128"/>
          <p:cNvGrpSpPr/>
          <p:nvPr/>
        </p:nvGrpSpPr>
        <p:grpSpPr>
          <a:xfrm>
            <a:off x="6511551" y="1661661"/>
            <a:ext cx="645470" cy="645470"/>
            <a:chOff x="1651388" y="2172798"/>
            <a:chExt cx="1083168" cy="1083168"/>
          </a:xfrm>
        </p:grpSpPr>
        <p:sp>
          <p:nvSpPr>
            <p:cNvPr id="130" name="타원 129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32" name="TextBox 131"/>
          <p:cNvSpPr txBox="1"/>
          <p:nvPr/>
        </p:nvSpPr>
        <p:spPr>
          <a:xfrm>
            <a:off x="1769595" y="1260032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전통적인 개발과 운영을 위한 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DevOps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 위해 중앙 </a:t>
            </a: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집중식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팀 구성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모서리가 둥근 직사각형 124">
            <a:extLst>
              <a:ext uri="{FF2B5EF4-FFF2-40B4-BE49-F238E27FC236}">
                <a16:creationId xmlns:a16="http://schemas.microsoft.com/office/drawing/2014/main" id="{5D3E39AD-A951-3CBC-61C7-8D0244B366FD}"/>
              </a:ext>
            </a:extLst>
          </p:cNvPr>
          <p:cNvSpPr/>
          <p:nvPr/>
        </p:nvSpPr>
        <p:spPr>
          <a:xfrm>
            <a:off x="4344299" y="4458085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25">
            <a:extLst>
              <a:ext uri="{FF2B5EF4-FFF2-40B4-BE49-F238E27FC236}">
                <a16:creationId xmlns:a16="http://schemas.microsoft.com/office/drawing/2014/main" id="{763BBFB3-B5AD-4E30-77D4-F0BBB8A55DFC}"/>
              </a:ext>
            </a:extLst>
          </p:cNvPr>
          <p:cNvSpPr/>
          <p:nvPr/>
        </p:nvSpPr>
        <p:spPr>
          <a:xfrm flipH="1">
            <a:off x="4353579" y="4458085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91153-2F47-5FE0-9672-E041020D28A9}"/>
              </a:ext>
            </a:extLst>
          </p:cNvPr>
          <p:cNvSpPr/>
          <p:nvPr/>
        </p:nvSpPr>
        <p:spPr>
          <a:xfrm>
            <a:off x="3838655" y="4494733"/>
            <a:ext cx="3408062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장인화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화면구현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기능구현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16" name="모서리가 둥근 직사각형 124">
            <a:extLst>
              <a:ext uri="{FF2B5EF4-FFF2-40B4-BE49-F238E27FC236}">
                <a16:creationId xmlns:a16="http://schemas.microsoft.com/office/drawing/2014/main" id="{FF61C7B3-4417-B4A5-4BA7-6EF0B0E821E0}"/>
              </a:ext>
            </a:extLst>
          </p:cNvPr>
          <p:cNvSpPr/>
          <p:nvPr/>
        </p:nvSpPr>
        <p:spPr>
          <a:xfrm>
            <a:off x="6928812" y="4453052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25">
            <a:extLst>
              <a:ext uri="{FF2B5EF4-FFF2-40B4-BE49-F238E27FC236}">
                <a16:creationId xmlns:a16="http://schemas.microsoft.com/office/drawing/2014/main" id="{806679AB-1310-4BEF-3BB9-28C19A58139E}"/>
              </a:ext>
            </a:extLst>
          </p:cNvPr>
          <p:cNvSpPr/>
          <p:nvPr/>
        </p:nvSpPr>
        <p:spPr>
          <a:xfrm flipH="1">
            <a:off x="693809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440A9A-E43F-39A3-AF3A-AB520341C34E}"/>
              </a:ext>
            </a:extLst>
          </p:cNvPr>
          <p:cNvSpPr/>
          <p:nvPr/>
        </p:nvSpPr>
        <p:spPr>
          <a:xfrm>
            <a:off x="6431322" y="4488692"/>
            <a:ext cx="3408062" cy="1196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김채영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상품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화면구현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기능구현 </a:t>
            </a:r>
          </a:p>
        </p:txBody>
      </p:sp>
      <p:sp>
        <p:nvSpPr>
          <p:cNvPr id="19" name="모서리가 둥근 직사각형 124">
            <a:extLst>
              <a:ext uri="{FF2B5EF4-FFF2-40B4-BE49-F238E27FC236}">
                <a16:creationId xmlns:a16="http://schemas.microsoft.com/office/drawing/2014/main" id="{0970FE16-5BD6-609F-F2B6-32CEB895C8CF}"/>
              </a:ext>
            </a:extLst>
          </p:cNvPr>
          <p:cNvSpPr/>
          <p:nvPr/>
        </p:nvSpPr>
        <p:spPr>
          <a:xfrm>
            <a:off x="9517239" y="4453052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25">
            <a:extLst>
              <a:ext uri="{FF2B5EF4-FFF2-40B4-BE49-F238E27FC236}">
                <a16:creationId xmlns:a16="http://schemas.microsoft.com/office/drawing/2014/main" id="{4A6B2802-796B-60E8-89DE-0A7F818C6360}"/>
              </a:ext>
            </a:extLst>
          </p:cNvPr>
          <p:cNvSpPr/>
          <p:nvPr/>
        </p:nvSpPr>
        <p:spPr>
          <a:xfrm flipH="1">
            <a:off x="9526519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D389EB-5AA3-9A3A-1D96-E2E808745201}"/>
              </a:ext>
            </a:extLst>
          </p:cNvPr>
          <p:cNvSpPr/>
          <p:nvPr/>
        </p:nvSpPr>
        <p:spPr>
          <a:xfrm>
            <a:off x="9019290" y="4514790"/>
            <a:ext cx="3408062" cy="1196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강중현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관리자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화면구현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기능구현 </a:t>
            </a:r>
          </a:p>
        </p:txBody>
      </p:sp>
      <p:sp>
        <p:nvSpPr>
          <p:cNvPr id="22" name="모서리가 둥근 직사각형 124">
            <a:extLst>
              <a:ext uri="{FF2B5EF4-FFF2-40B4-BE49-F238E27FC236}">
                <a16:creationId xmlns:a16="http://schemas.microsoft.com/office/drawing/2014/main" id="{945E1D5C-204C-80BA-8836-F9A1F15127CA}"/>
              </a:ext>
            </a:extLst>
          </p:cNvPr>
          <p:cNvSpPr/>
          <p:nvPr/>
        </p:nvSpPr>
        <p:spPr>
          <a:xfrm>
            <a:off x="1755872" y="4453052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125">
            <a:extLst>
              <a:ext uri="{FF2B5EF4-FFF2-40B4-BE49-F238E27FC236}">
                <a16:creationId xmlns:a16="http://schemas.microsoft.com/office/drawing/2014/main" id="{6C154481-9CCE-6407-8F34-FD3A5A31BD82}"/>
              </a:ext>
            </a:extLst>
          </p:cNvPr>
          <p:cNvSpPr/>
          <p:nvPr/>
        </p:nvSpPr>
        <p:spPr>
          <a:xfrm flipH="1">
            <a:off x="176515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F674B5-54B3-0FDC-4397-1137D0247049}"/>
              </a:ext>
            </a:extLst>
          </p:cNvPr>
          <p:cNvSpPr/>
          <p:nvPr/>
        </p:nvSpPr>
        <p:spPr>
          <a:xfrm>
            <a:off x="1250687" y="4490673"/>
            <a:ext cx="3408062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구홍모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책임 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(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고객센터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화면구현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기능구현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테스트 및 배포 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2622973" y="3864800"/>
            <a:ext cx="645470" cy="645470"/>
            <a:chOff x="8846116" y="4168827"/>
            <a:chExt cx="1083168" cy="1083168"/>
          </a:xfrm>
        </p:grpSpPr>
        <p:sp>
          <p:nvSpPr>
            <p:cNvPr id="117" name="타원 116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5213026" y="3887052"/>
            <a:ext cx="645470" cy="645470"/>
            <a:chOff x="8723358" y="1778931"/>
            <a:chExt cx="1083168" cy="1083168"/>
          </a:xfrm>
        </p:grpSpPr>
        <p:sp>
          <p:nvSpPr>
            <p:cNvPr id="39" name="타원 38"/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pSp>
        <p:nvGrpSpPr>
          <p:cNvPr id="103" name="그룹 102"/>
          <p:cNvGrpSpPr/>
          <p:nvPr/>
        </p:nvGrpSpPr>
        <p:grpSpPr>
          <a:xfrm>
            <a:off x="10397130" y="3862846"/>
            <a:ext cx="645470" cy="645470"/>
            <a:chOff x="8846116" y="4168827"/>
            <a:chExt cx="1083168" cy="1083168"/>
          </a:xfrm>
        </p:grpSpPr>
        <p:sp>
          <p:nvSpPr>
            <p:cNvPr id="104" name="타원 103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930F2E8-7320-A61B-F9FB-22847EED3397}"/>
              </a:ext>
            </a:extLst>
          </p:cNvPr>
          <p:cNvGrpSpPr/>
          <p:nvPr/>
        </p:nvGrpSpPr>
        <p:grpSpPr>
          <a:xfrm>
            <a:off x="7800284" y="3862846"/>
            <a:ext cx="645470" cy="645470"/>
            <a:chOff x="8723358" y="1778931"/>
            <a:chExt cx="1083168" cy="108316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7F2C3DD-0165-CF31-3C6B-C043023BAE6D}"/>
                </a:ext>
              </a:extLst>
            </p:cNvPr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3D4E9B2-A0F1-44EC-D261-025404A28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880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58763" y="2468341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45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03.1)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A77E4-C097-43AE-3A1A-935D58333C55}"/>
              </a:ext>
            </a:extLst>
          </p:cNvPr>
          <p:cNvSpPr txBox="1"/>
          <p:nvPr/>
        </p:nvSpPr>
        <p:spPr>
          <a:xfrm>
            <a:off x="2332139" y="1954635"/>
            <a:ext cx="223986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Windows 10</a:t>
            </a:r>
          </a:p>
          <a:p>
            <a:endParaRPr lang="en-US" altLang="ko-KR" dirty="0"/>
          </a:p>
          <a:p>
            <a:r>
              <a:rPr lang="en-US" altLang="ko-KR" dirty="0"/>
              <a:t>Chrome 108.0.5359</a:t>
            </a:r>
          </a:p>
          <a:p>
            <a:endParaRPr lang="ko-KR" altLang="en-US" dirty="0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116594CC-94DA-3D4A-6DAF-92D06983F300}"/>
              </a:ext>
            </a:extLst>
          </p:cNvPr>
          <p:cNvSpPr/>
          <p:nvPr/>
        </p:nvSpPr>
        <p:spPr>
          <a:xfrm>
            <a:off x="2854036" y="1605764"/>
            <a:ext cx="1209964" cy="615581"/>
          </a:xfrm>
          <a:prstGeom prst="flowChartTerminator">
            <a:avLst/>
          </a:prstGeom>
          <a:solidFill>
            <a:srgbClr val="F777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</a:p>
          <a:p>
            <a:pPr algn="ctr"/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98B12-10F8-8A87-C823-A2143125D717}"/>
              </a:ext>
            </a:extLst>
          </p:cNvPr>
          <p:cNvSpPr txBox="1"/>
          <p:nvPr/>
        </p:nvSpPr>
        <p:spPr>
          <a:xfrm>
            <a:off x="5310874" y="1950019"/>
            <a:ext cx="223986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Apache Tomcat</a:t>
            </a:r>
          </a:p>
          <a:p>
            <a:endParaRPr lang="en-US" altLang="ko-KR" dirty="0"/>
          </a:p>
          <a:p>
            <a:r>
              <a:rPr lang="en-US" altLang="ko-KR" dirty="0"/>
              <a:t>Ver 9.0.67</a:t>
            </a:r>
          </a:p>
          <a:p>
            <a:endParaRPr lang="ko-KR" altLang="en-US" dirty="0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8DE5298D-2E82-84C0-6BCE-74B2078F251F}"/>
              </a:ext>
            </a:extLst>
          </p:cNvPr>
          <p:cNvSpPr/>
          <p:nvPr/>
        </p:nvSpPr>
        <p:spPr>
          <a:xfrm>
            <a:off x="5832771" y="1601148"/>
            <a:ext cx="1209964" cy="620197"/>
          </a:xfrm>
          <a:prstGeom prst="flowChartTerminator">
            <a:avLst/>
          </a:prstGeom>
          <a:solidFill>
            <a:srgbClr val="F777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F8E68-0419-5173-2757-75B4252E8FF7}"/>
              </a:ext>
            </a:extLst>
          </p:cNvPr>
          <p:cNvSpPr txBox="1"/>
          <p:nvPr/>
        </p:nvSpPr>
        <p:spPr>
          <a:xfrm>
            <a:off x="8178766" y="1954638"/>
            <a:ext cx="223986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Java 11</a:t>
            </a:r>
          </a:p>
          <a:p>
            <a:endParaRPr lang="en-US" altLang="ko-KR" dirty="0"/>
          </a:p>
          <a:p>
            <a:r>
              <a:rPr lang="en-US" altLang="ko-KR" dirty="0"/>
              <a:t>Servlet 4.0</a:t>
            </a:r>
          </a:p>
          <a:p>
            <a:endParaRPr lang="en-US" altLang="ko-KR" dirty="0"/>
          </a:p>
          <a:p>
            <a:r>
              <a:rPr lang="en-US" altLang="ko-KR" dirty="0"/>
              <a:t>JSP 2.3</a:t>
            </a:r>
            <a:endParaRPr lang="ko-KR" altLang="en-US" dirty="0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247E6FFE-38B9-6CEE-C44B-7062DE973B29}"/>
              </a:ext>
            </a:extLst>
          </p:cNvPr>
          <p:cNvSpPr/>
          <p:nvPr/>
        </p:nvSpPr>
        <p:spPr>
          <a:xfrm>
            <a:off x="8700663" y="1605767"/>
            <a:ext cx="1209964" cy="620197"/>
          </a:xfrm>
          <a:prstGeom prst="flowChartTerminator">
            <a:avLst/>
          </a:prstGeom>
          <a:solidFill>
            <a:srgbClr val="F777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Language</a:t>
            </a:r>
          </a:p>
          <a:p>
            <a:pPr algn="ctr"/>
            <a:r>
              <a:rPr lang="en-US" altLang="ko-KR" sz="1600" dirty="0"/>
              <a:t>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C8279D-D77F-4AFD-078A-D64EAFFBFD0C}"/>
              </a:ext>
            </a:extLst>
          </p:cNvPr>
          <p:cNvSpPr txBox="1"/>
          <p:nvPr/>
        </p:nvSpPr>
        <p:spPr>
          <a:xfrm>
            <a:off x="8174150" y="4231393"/>
            <a:ext cx="223986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HTML</a:t>
            </a:r>
          </a:p>
          <a:p>
            <a:r>
              <a:rPr lang="en-US" altLang="ko-KR" dirty="0"/>
              <a:t>CSS3</a:t>
            </a:r>
          </a:p>
          <a:p>
            <a:r>
              <a:rPr lang="en-US" altLang="ko-KR" dirty="0"/>
              <a:t>JavaScript(ES6)</a:t>
            </a:r>
          </a:p>
          <a:p>
            <a:r>
              <a:rPr lang="en-US" altLang="ko-KR" dirty="0"/>
              <a:t>jQuery 3.1</a:t>
            </a:r>
          </a:p>
          <a:p>
            <a:endParaRPr lang="en-US" altLang="ko-KR" dirty="0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BFA798E7-C3CB-7A1E-927D-A70C2D9C752A}"/>
              </a:ext>
            </a:extLst>
          </p:cNvPr>
          <p:cNvSpPr/>
          <p:nvPr/>
        </p:nvSpPr>
        <p:spPr>
          <a:xfrm>
            <a:off x="8696047" y="3882522"/>
            <a:ext cx="1209964" cy="634060"/>
          </a:xfrm>
          <a:prstGeom prst="flowChartTerminator">
            <a:avLst/>
          </a:prstGeom>
          <a:solidFill>
            <a:srgbClr val="F777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Language</a:t>
            </a:r>
          </a:p>
          <a:p>
            <a:pPr algn="ctr"/>
            <a:r>
              <a:rPr lang="en-US" altLang="ko-KR" sz="1600" dirty="0"/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55A4DA-6990-D5ED-778F-B318BE6F0637}"/>
              </a:ext>
            </a:extLst>
          </p:cNvPr>
          <p:cNvSpPr txBox="1"/>
          <p:nvPr/>
        </p:nvSpPr>
        <p:spPr>
          <a:xfrm>
            <a:off x="2336758" y="4249866"/>
            <a:ext cx="223986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Eclipse IDE 4.24.0</a:t>
            </a:r>
          </a:p>
          <a:p>
            <a:r>
              <a:rPr lang="en-US" altLang="ko-KR" dirty="0"/>
              <a:t>MySQL 8.0 CE</a:t>
            </a:r>
          </a:p>
          <a:p>
            <a:r>
              <a:rPr lang="en-US" altLang="ko-KR" dirty="0" err="1"/>
              <a:t>HeidiSQL</a:t>
            </a:r>
            <a:endParaRPr lang="en-US" altLang="ko-KR" dirty="0"/>
          </a:p>
          <a:p>
            <a:r>
              <a:rPr lang="en-US" altLang="ko-KR" dirty="0"/>
              <a:t>Git 2.37.2</a:t>
            </a:r>
          </a:p>
          <a:p>
            <a:r>
              <a:rPr lang="en-US" altLang="ko-KR" dirty="0" err="1"/>
              <a:t>Github</a:t>
            </a:r>
            <a:endParaRPr lang="en-US" altLang="ko-KR" dirty="0"/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844222C8-CE76-0E1E-C11D-E07515E2A40B}"/>
              </a:ext>
            </a:extLst>
          </p:cNvPr>
          <p:cNvSpPr/>
          <p:nvPr/>
        </p:nvSpPr>
        <p:spPr>
          <a:xfrm>
            <a:off x="2858655" y="3900995"/>
            <a:ext cx="1209964" cy="615581"/>
          </a:xfrm>
          <a:prstGeom prst="flowChartTerminator">
            <a:avLst/>
          </a:prstGeom>
          <a:solidFill>
            <a:srgbClr val="F777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Tools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6A143-47B5-3065-104A-556C97CEF022}"/>
              </a:ext>
            </a:extLst>
          </p:cNvPr>
          <p:cNvSpPr txBox="1"/>
          <p:nvPr/>
        </p:nvSpPr>
        <p:spPr>
          <a:xfrm>
            <a:off x="5315495" y="4236016"/>
            <a:ext cx="223986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MySQL 8.0</a:t>
            </a:r>
          </a:p>
          <a:p>
            <a:endParaRPr lang="en-US" altLang="ko-KR" dirty="0"/>
          </a:p>
          <a:p>
            <a:r>
              <a:rPr lang="en-US" altLang="ko-KR" dirty="0"/>
              <a:t>MariaDB 5.5.68</a:t>
            </a:r>
          </a:p>
          <a:p>
            <a:endParaRPr lang="ko-KR" altLang="en-US" dirty="0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1833DFC4-F9DC-B8C5-AAFD-9B586E4E6D4B}"/>
              </a:ext>
            </a:extLst>
          </p:cNvPr>
          <p:cNvSpPr/>
          <p:nvPr/>
        </p:nvSpPr>
        <p:spPr>
          <a:xfrm>
            <a:off x="5837392" y="3887145"/>
            <a:ext cx="1209964" cy="620197"/>
          </a:xfrm>
          <a:prstGeom prst="flowChartTerminator">
            <a:avLst/>
          </a:prstGeom>
          <a:solidFill>
            <a:srgbClr val="F777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18905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2040</Words>
  <Application>Microsoft Office PowerPoint</Application>
  <PresentationFormat>와이드스크린</PresentationFormat>
  <Paragraphs>1025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HY견고딕</vt:lpstr>
      <vt:lpstr>Tmon몬소리 Black</vt:lpstr>
      <vt:lpstr>나눔바른고딕</vt:lpstr>
      <vt:lpstr>맑은 고딕</vt:lpstr>
      <vt:lpstr>한컴산뜻돋움</vt:lpstr>
      <vt:lpstr>Arial</vt:lpstr>
      <vt:lpstr>Times New Roman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java1</cp:lastModifiedBy>
  <cp:revision>51</cp:revision>
  <dcterms:created xsi:type="dcterms:W3CDTF">2022-05-10T14:42:24Z</dcterms:created>
  <dcterms:modified xsi:type="dcterms:W3CDTF">2022-12-29T02:09:00Z</dcterms:modified>
</cp:coreProperties>
</file>