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44F1E-4383-25D4-8D40-ED26007CF609}" v="1" dt="2025-02-05T08:54:50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ssama Khmassi" userId="c015b866bf3ef8f1" providerId="LiveId" clId="{B5040C47-744A-478F-9911-72BA0FA10A1A}"/>
    <pc:docChg chg="undo redo custSel addSld delSld modSld sldOrd">
      <pc:chgData name="Oussama Khmassi" userId="c015b866bf3ef8f1" providerId="LiveId" clId="{B5040C47-744A-478F-9911-72BA0FA10A1A}" dt="2024-10-17T08:43:15.624" v="1576" actId="20577"/>
      <pc:docMkLst>
        <pc:docMk/>
      </pc:docMkLst>
      <pc:sldChg chg="modSp mod">
        <pc:chgData name="Oussama Khmassi" userId="c015b866bf3ef8f1" providerId="LiveId" clId="{B5040C47-744A-478F-9911-72BA0FA10A1A}" dt="2024-10-16T18:19:18.373" v="3" actId="18131"/>
        <pc:sldMkLst>
          <pc:docMk/>
          <pc:sldMk cId="1086204920" sldId="256"/>
        </pc:sldMkLst>
        <pc:picChg chg="mod modCrop">
          <ac:chgData name="Oussama Khmassi" userId="c015b866bf3ef8f1" providerId="LiveId" clId="{B5040C47-744A-478F-9911-72BA0FA10A1A}" dt="2024-10-16T18:19:18.373" v="3" actId="18131"/>
          <ac:picMkLst>
            <pc:docMk/>
            <pc:sldMk cId="1086204920" sldId="256"/>
            <ac:picMk id="5" creationId="{4162F06E-0173-4FB1-8118-380472C18ED0}"/>
          </ac:picMkLst>
        </pc:picChg>
      </pc:sldChg>
      <pc:sldChg chg="modSp mod">
        <pc:chgData name="Oussama Khmassi" userId="c015b866bf3ef8f1" providerId="LiveId" clId="{B5040C47-744A-478F-9911-72BA0FA10A1A}" dt="2024-10-16T18:38:43.980" v="148" actId="207"/>
        <pc:sldMkLst>
          <pc:docMk/>
          <pc:sldMk cId="1448769238" sldId="257"/>
        </pc:sldMkLst>
        <pc:spChg chg="mod">
          <ac:chgData name="Oussama Khmassi" userId="c015b866bf3ef8f1" providerId="LiveId" clId="{B5040C47-744A-478F-9911-72BA0FA10A1A}" dt="2024-10-16T18:38:43.980" v="148" actId="207"/>
          <ac:spMkLst>
            <pc:docMk/>
            <pc:sldMk cId="1448769238" sldId="257"/>
            <ac:spMk id="8" creationId="{2415B3EE-2FFB-49A7-8D07-1848F722B7A1}"/>
          </ac:spMkLst>
        </pc:spChg>
        <pc:picChg chg="mod modCrop">
          <ac:chgData name="Oussama Khmassi" userId="c015b866bf3ef8f1" providerId="LiveId" clId="{B5040C47-744A-478F-9911-72BA0FA10A1A}" dt="2024-10-16T18:19:48.317" v="5" actId="18131"/>
          <ac:picMkLst>
            <pc:docMk/>
            <pc:sldMk cId="1448769238" sldId="257"/>
            <ac:picMk id="5" creationId="{4162F06E-0173-4FB1-8118-380472C18ED0}"/>
          </ac:picMkLst>
        </pc:picChg>
      </pc:sldChg>
      <pc:sldChg chg="modSp add mod ord modTransition">
        <pc:chgData name="Oussama Khmassi" userId="c015b866bf3ef8f1" providerId="LiveId" clId="{B5040C47-744A-478F-9911-72BA0FA10A1A}" dt="2024-10-16T21:32:58.472" v="1475" actId="1076"/>
        <pc:sldMkLst>
          <pc:docMk/>
          <pc:sldMk cId="378629332" sldId="258"/>
        </pc:sldMkLst>
        <pc:spChg chg="mod">
          <ac:chgData name="Oussama Khmassi" userId="c015b866bf3ef8f1" providerId="LiveId" clId="{B5040C47-744A-478F-9911-72BA0FA10A1A}" dt="2024-10-16T21:32:58.472" v="1475" actId="1076"/>
          <ac:spMkLst>
            <pc:docMk/>
            <pc:sldMk cId="378629332" sldId="258"/>
            <ac:spMk id="6" creationId="{64B49073-2FC4-48A5-94C8-850EDF938A7F}"/>
          </ac:spMkLst>
        </pc:spChg>
        <pc:picChg chg="mod modCrop">
          <ac:chgData name="Oussama Khmassi" userId="c015b866bf3ef8f1" providerId="LiveId" clId="{B5040C47-744A-478F-9911-72BA0FA10A1A}" dt="2024-10-16T18:22:26.558" v="43" actId="18131"/>
          <ac:picMkLst>
            <pc:docMk/>
            <pc:sldMk cId="378629332" sldId="258"/>
            <ac:picMk id="5" creationId="{4162F06E-0173-4FB1-8118-380472C18ED0}"/>
          </ac:picMkLst>
        </pc:picChg>
      </pc:sldChg>
      <pc:sldChg chg="delSp modSp add mod ord">
        <pc:chgData name="Oussama Khmassi" userId="c015b866bf3ef8f1" providerId="LiveId" clId="{B5040C47-744A-478F-9911-72BA0FA10A1A}" dt="2024-10-17T08:43:15.624" v="1576" actId="20577"/>
        <pc:sldMkLst>
          <pc:docMk/>
          <pc:sldMk cId="815127928" sldId="259"/>
        </pc:sldMkLst>
        <pc:spChg chg="mod">
          <ac:chgData name="Oussama Khmassi" userId="c015b866bf3ef8f1" providerId="LiveId" clId="{B5040C47-744A-478F-9911-72BA0FA10A1A}" dt="2024-10-16T20:03:09.859" v="310" actId="1076"/>
          <ac:spMkLst>
            <pc:docMk/>
            <pc:sldMk cId="815127928" sldId="259"/>
            <ac:spMk id="8" creationId="{2415B3EE-2FFB-49A7-8D07-1848F722B7A1}"/>
          </ac:spMkLst>
        </pc:spChg>
        <pc:spChg chg="del">
          <ac:chgData name="Oussama Khmassi" userId="c015b866bf3ef8f1" providerId="LiveId" clId="{B5040C47-744A-478F-9911-72BA0FA10A1A}" dt="2024-10-16T18:31:29.298" v="65" actId="478"/>
          <ac:spMkLst>
            <pc:docMk/>
            <pc:sldMk cId="815127928" sldId="259"/>
            <ac:spMk id="11" creationId="{8C03E706-EB13-4DDE-B1F0-400E046AC483}"/>
          </ac:spMkLst>
        </pc:spChg>
        <pc:spChg chg="del">
          <ac:chgData name="Oussama Khmassi" userId="c015b866bf3ef8f1" providerId="LiveId" clId="{B5040C47-744A-478F-9911-72BA0FA10A1A}" dt="2024-10-16T18:31:26.307" v="64" actId="478"/>
          <ac:spMkLst>
            <pc:docMk/>
            <pc:sldMk cId="815127928" sldId="259"/>
            <ac:spMk id="12" creationId="{FB02AD8E-4A4E-47FC-B82C-70A43319F619}"/>
          </ac:spMkLst>
        </pc:spChg>
        <pc:spChg chg="mod">
          <ac:chgData name="Oussama Khmassi" userId="c015b866bf3ef8f1" providerId="LiveId" clId="{B5040C47-744A-478F-9911-72BA0FA10A1A}" dt="2024-10-16T20:03:31.524" v="313" actId="1076"/>
          <ac:spMkLst>
            <pc:docMk/>
            <pc:sldMk cId="815127928" sldId="259"/>
            <ac:spMk id="13" creationId="{8EF67A77-3B8D-4A1B-914E-78E744EBCF65}"/>
          </ac:spMkLst>
        </pc:spChg>
        <pc:spChg chg="mod">
          <ac:chgData name="Oussama Khmassi" userId="c015b866bf3ef8f1" providerId="LiveId" clId="{B5040C47-744A-478F-9911-72BA0FA10A1A}" dt="2024-10-17T08:43:15.624" v="1576" actId="20577"/>
          <ac:spMkLst>
            <pc:docMk/>
            <pc:sldMk cId="815127928" sldId="259"/>
            <ac:spMk id="14" creationId="{A733FA76-33EE-4712-9774-50D32E946638}"/>
          </ac:spMkLst>
        </pc:spChg>
        <pc:picChg chg="mod modCrop">
          <ac:chgData name="Oussama Khmassi" userId="c015b866bf3ef8f1" providerId="LiveId" clId="{B5040C47-744A-478F-9911-72BA0FA10A1A}" dt="2024-10-16T18:34:42.309" v="82" actId="18131"/>
          <ac:picMkLst>
            <pc:docMk/>
            <pc:sldMk cId="815127928" sldId="259"/>
            <ac:picMk id="5" creationId="{4162F06E-0173-4FB1-8118-380472C18ED0}"/>
          </ac:picMkLst>
        </pc:picChg>
      </pc:sldChg>
      <pc:sldChg chg="delSp modSp add del mod ord">
        <pc:chgData name="Oussama Khmassi" userId="c015b866bf3ef8f1" providerId="LiveId" clId="{B5040C47-744A-478F-9911-72BA0FA10A1A}" dt="2024-10-16T18:39:19.612" v="156" actId="47"/>
        <pc:sldMkLst>
          <pc:docMk/>
          <pc:sldMk cId="2453113690" sldId="260"/>
        </pc:sldMkLst>
        <pc:spChg chg="del mod">
          <ac:chgData name="Oussama Khmassi" userId="c015b866bf3ef8f1" providerId="LiveId" clId="{B5040C47-744A-478F-9911-72BA0FA10A1A}" dt="2024-10-16T18:35:46.009" v="88"/>
          <ac:spMkLst>
            <pc:docMk/>
            <pc:sldMk cId="2453113690" sldId="260"/>
            <ac:spMk id="6" creationId="{64B49073-2FC4-48A5-94C8-850EDF938A7F}"/>
          </ac:spMkLst>
        </pc:spChg>
        <pc:picChg chg="mod">
          <ac:chgData name="Oussama Khmassi" userId="c015b866bf3ef8f1" providerId="LiveId" clId="{B5040C47-744A-478F-9911-72BA0FA10A1A}" dt="2024-10-16T18:39:10.951" v="155" actId="1076"/>
          <ac:picMkLst>
            <pc:docMk/>
            <pc:sldMk cId="2453113690" sldId="260"/>
            <ac:picMk id="5" creationId="{4162F06E-0173-4FB1-8118-380472C18ED0}"/>
          </ac:picMkLst>
        </pc:picChg>
      </pc:sldChg>
      <pc:sldChg chg="addSp delSp modSp new del mod">
        <pc:chgData name="Oussama Khmassi" userId="c015b866bf3ef8f1" providerId="LiveId" clId="{B5040C47-744A-478F-9911-72BA0FA10A1A}" dt="2024-10-16T18:50:35.871" v="197" actId="47"/>
        <pc:sldMkLst>
          <pc:docMk/>
          <pc:sldMk cId="2809266386" sldId="261"/>
        </pc:sldMkLst>
        <pc:spChg chg="del">
          <ac:chgData name="Oussama Khmassi" userId="c015b866bf3ef8f1" providerId="LiveId" clId="{B5040C47-744A-478F-9911-72BA0FA10A1A}" dt="2024-10-16T18:35:56.147" v="90" actId="478"/>
          <ac:spMkLst>
            <pc:docMk/>
            <pc:sldMk cId="2809266386" sldId="261"/>
            <ac:spMk id="2" creationId="{429ED550-E517-4180-AE11-C67C1A9669E0}"/>
          </ac:spMkLst>
        </pc:spChg>
        <pc:spChg chg="del">
          <ac:chgData name="Oussama Khmassi" userId="c015b866bf3ef8f1" providerId="LiveId" clId="{B5040C47-744A-478F-9911-72BA0FA10A1A}" dt="2024-10-16T18:35:57.541" v="91" actId="478"/>
          <ac:spMkLst>
            <pc:docMk/>
            <pc:sldMk cId="2809266386" sldId="261"/>
            <ac:spMk id="3" creationId="{5BC5E81A-5B1D-4388-AFC6-7B78018AA99F}"/>
          </ac:spMkLst>
        </pc:spChg>
        <pc:spChg chg="add mod">
          <ac:chgData name="Oussama Khmassi" userId="c015b866bf3ef8f1" providerId="LiveId" clId="{B5040C47-744A-478F-9911-72BA0FA10A1A}" dt="2024-10-16T18:48:31.383" v="191" actId="1076"/>
          <ac:spMkLst>
            <pc:docMk/>
            <pc:sldMk cId="2809266386" sldId="261"/>
            <ac:spMk id="4" creationId="{03D5B18D-A0F4-4C52-A2CD-323FA66FA376}"/>
          </ac:spMkLst>
        </pc:spChg>
        <pc:spChg chg="add mod">
          <ac:chgData name="Oussama Khmassi" userId="c015b866bf3ef8f1" providerId="LiveId" clId="{B5040C47-744A-478F-9911-72BA0FA10A1A}" dt="2024-10-16T18:44:55.174" v="184" actId="1076"/>
          <ac:spMkLst>
            <pc:docMk/>
            <pc:sldMk cId="2809266386" sldId="261"/>
            <ac:spMk id="5" creationId="{03E9FA76-411F-4B30-A35E-A48BF1774812}"/>
          </ac:spMkLst>
        </pc:spChg>
        <pc:spChg chg="add mod">
          <ac:chgData name="Oussama Khmassi" userId="c015b866bf3ef8f1" providerId="LiveId" clId="{B5040C47-744A-478F-9911-72BA0FA10A1A}" dt="2024-10-16T18:46:19.567" v="189" actId="1076"/>
          <ac:spMkLst>
            <pc:docMk/>
            <pc:sldMk cId="2809266386" sldId="261"/>
            <ac:spMk id="6" creationId="{EF75CBC0-2DB3-47FC-BA71-9C202F070937}"/>
          </ac:spMkLst>
        </pc:spChg>
        <pc:spChg chg="add">
          <ac:chgData name="Oussama Khmassi" userId="c015b866bf3ef8f1" providerId="LiveId" clId="{B5040C47-744A-478F-9911-72BA0FA10A1A}" dt="2024-10-16T18:49:29.636" v="192" actId="22"/>
          <ac:spMkLst>
            <pc:docMk/>
            <pc:sldMk cId="2809266386" sldId="261"/>
            <ac:spMk id="8" creationId="{9721DD9A-54C2-4BDE-AE1C-3C7F9086F66D}"/>
          </ac:spMkLst>
        </pc:spChg>
        <pc:spChg chg="add">
          <ac:chgData name="Oussama Khmassi" userId="c015b866bf3ef8f1" providerId="LiveId" clId="{B5040C47-744A-478F-9911-72BA0FA10A1A}" dt="2024-10-16T18:49:36.440" v="193" actId="22"/>
          <ac:spMkLst>
            <pc:docMk/>
            <pc:sldMk cId="2809266386" sldId="261"/>
            <ac:spMk id="10" creationId="{C785F9CC-FB5F-4435-BEA5-107AA675BBA1}"/>
          </ac:spMkLst>
        </pc:spChg>
      </pc:sldChg>
      <pc:sldChg chg="new del">
        <pc:chgData name="Oussama Khmassi" userId="c015b866bf3ef8f1" providerId="LiveId" clId="{B5040C47-744A-478F-9911-72BA0FA10A1A}" dt="2024-10-16T18:50:33.949" v="196" actId="47"/>
        <pc:sldMkLst>
          <pc:docMk/>
          <pc:sldMk cId="855916213" sldId="262"/>
        </pc:sldMkLst>
      </pc:sldChg>
      <pc:sldChg chg="addSp delSp modSp add mod ord modTransition setBg modAnim">
        <pc:chgData name="Oussama Khmassi" userId="c015b866bf3ef8f1" providerId="LiveId" clId="{B5040C47-744A-478F-9911-72BA0FA10A1A}" dt="2024-10-16T22:54:00.006" v="1568"/>
        <pc:sldMkLst>
          <pc:docMk/>
          <pc:sldMk cId="3823363855" sldId="263"/>
        </pc:sldMkLst>
        <pc:spChg chg="mod">
          <ac:chgData name="Oussama Khmassi" userId="c015b866bf3ef8f1" providerId="LiveId" clId="{B5040C47-744A-478F-9911-72BA0FA10A1A}" dt="2024-10-16T21:31:53.300" v="1474" actId="1076"/>
          <ac:spMkLst>
            <pc:docMk/>
            <pc:sldMk cId="3823363855" sldId="263"/>
            <ac:spMk id="2" creationId="{62832DEC-4942-4155-983E-DD9206197B59}"/>
          </ac:spMkLst>
        </pc:spChg>
        <pc:spChg chg="mod">
          <ac:chgData name="Oussama Khmassi" userId="c015b866bf3ef8f1" providerId="LiveId" clId="{B5040C47-744A-478F-9911-72BA0FA10A1A}" dt="2024-10-16T21:29:39.456" v="886" actId="1076"/>
          <ac:spMkLst>
            <pc:docMk/>
            <pc:sldMk cId="3823363855" sldId="263"/>
            <ac:spMk id="3" creationId="{1DC47494-089E-440A-9921-56D998A3305E}"/>
          </ac:spMkLst>
        </pc:spChg>
        <pc:spChg chg="mod">
          <ac:chgData name="Oussama Khmassi" userId="c015b866bf3ef8f1" providerId="LiveId" clId="{B5040C47-744A-478F-9911-72BA0FA10A1A}" dt="2024-10-16T21:29:15.929" v="884" actId="207"/>
          <ac:spMkLst>
            <pc:docMk/>
            <pc:sldMk cId="3823363855" sldId="263"/>
            <ac:spMk id="4" creationId="{D0959514-9677-4463-A0FE-A0CC6920F334}"/>
          </ac:spMkLst>
        </pc:spChg>
        <pc:spChg chg="add del mod">
          <ac:chgData name="Oussama Khmassi" userId="c015b866bf3ef8f1" providerId="LiveId" clId="{B5040C47-744A-478F-9911-72BA0FA10A1A}" dt="2024-10-16T20:17:42.706" v="322" actId="478"/>
          <ac:spMkLst>
            <pc:docMk/>
            <pc:sldMk cId="3823363855" sldId="263"/>
            <ac:spMk id="5" creationId="{0D1052F2-51B5-4FA5-951C-1A24888AFCA2}"/>
          </ac:spMkLst>
        </pc:spChg>
        <pc:spChg chg="add del">
          <ac:chgData name="Oussama Khmassi" userId="c015b866bf3ef8f1" providerId="LiveId" clId="{B5040C47-744A-478F-9911-72BA0FA10A1A}" dt="2024-10-16T21:20:43.594" v="634" actId="478"/>
          <ac:spMkLst>
            <pc:docMk/>
            <pc:sldMk cId="3823363855" sldId="263"/>
            <ac:spMk id="12" creationId="{A045AC1B-4D00-4660-BB62-87B17A423C5F}"/>
          </ac:spMkLst>
        </pc:spChg>
        <pc:spChg chg="mod">
          <ac:chgData name="Oussama Khmassi" userId="c015b866bf3ef8f1" providerId="LiveId" clId="{B5040C47-744A-478F-9911-72BA0FA10A1A}" dt="2024-10-16T21:29:15.929" v="884" actId="207"/>
          <ac:spMkLst>
            <pc:docMk/>
            <pc:sldMk cId="3823363855" sldId="263"/>
            <ac:spMk id="20" creationId="{C81C5D1A-2E23-4293-8FB3-CBE272C871F5}"/>
          </ac:spMkLst>
        </pc:spChg>
        <pc:spChg chg="mod">
          <ac:chgData name="Oussama Khmassi" userId="c015b866bf3ef8f1" providerId="LiveId" clId="{B5040C47-744A-478F-9911-72BA0FA10A1A}" dt="2024-10-16T21:29:15.929" v="884" actId="207"/>
          <ac:spMkLst>
            <pc:docMk/>
            <pc:sldMk cId="3823363855" sldId="263"/>
            <ac:spMk id="21" creationId="{89243FDC-40F4-4A54-B90A-1D7E62CFB08B}"/>
          </ac:spMkLst>
        </pc:spChg>
        <pc:spChg chg="mod">
          <ac:chgData name="Oussama Khmassi" userId="c015b866bf3ef8f1" providerId="LiveId" clId="{B5040C47-744A-478F-9911-72BA0FA10A1A}" dt="2024-10-16T22:00:37.832" v="1530" actId="207"/>
          <ac:spMkLst>
            <pc:docMk/>
            <pc:sldMk cId="3823363855" sldId="263"/>
            <ac:spMk id="24" creationId="{236FA53D-EFCD-45E5-88A3-765314F537DE}"/>
          </ac:spMkLst>
        </pc:spChg>
        <pc:grpChg chg="mod">
          <ac:chgData name="Oussama Khmassi" userId="c015b866bf3ef8f1" providerId="LiveId" clId="{B5040C47-744A-478F-9911-72BA0FA10A1A}" dt="2024-10-16T21:29:15.929" v="884" actId="207"/>
          <ac:grpSpMkLst>
            <pc:docMk/>
            <pc:sldMk cId="3823363855" sldId="263"/>
            <ac:grpSpMk id="22" creationId="{1D0A865F-2BF9-476B-A0B2-729924EDD08A}"/>
          </ac:grpSpMkLst>
        </pc:grpChg>
        <pc:grpChg chg="mod">
          <ac:chgData name="Oussama Khmassi" userId="c015b866bf3ef8f1" providerId="LiveId" clId="{B5040C47-744A-478F-9911-72BA0FA10A1A}" dt="2024-10-16T21:31:18.408" v="1465" actId="14861"/>
          <ac:grpSpMkLst>
            <pc:docMk/>
            <pc:sldMk cId="3823363855" sldId="263"/>
            <ac:grpSpMk id="23" creationId="{E27B5641-5272-4231-9C9C-F90B38C23FCE}"/>
          </ac:grpSpMkLst>
        </pc:grpChg>
        <pc:picChg chg="add del mod ord">
          <ac:chgData name="Oussama Khmassi" userId="c015b866bf3ef8f1" providerId="LiveId" clId="{B5040C47-744A-478F-9911-72BA0FA10A1A}" dt="2024-10-16T21:22:28.314" v="675"/>
          <ac:picMkLst>
            <pc:docMk/>
            <pc:sldMk cId="3823363855" sldId="263"/>
            <ac:picMk id="1027" creationId="{70952D17-D117-492A-877E-AD2CEB236263}"/>
          </ac:picMkLst>
        </pc:picChg>
      </pc:sldChg>
      <pc:sldChg chg="modSp add mod ord">
        <pc:chgData name="Oussama Khmassi" userId="c015b866bf3ef8f1" providerId="LiveId" clId="{B5040C47-744A-478F-9911-72BA0FA10A1A}" dt="2024-10-16T21:05:24.672" v="375" actId="1076"/>
        <pc:sldMkLst>
          <pc:docMk/>
          <pc:sldMk cId="3573552584" sldId="264"/>
        </pc:sldMkLst>
        <pc:spChg chg="mod">
          <ac:chgData name="Oussama Khmassi" userId="c015b866bf3ef8f1" providerId="LiveId" clId="{B5040C47-744A-478F-9911-72BA0FA10A1A}" dt="2024-10-16T21:05:24.672" v="375" actId="1076"/>
          <ac:spMkLst>
            <pc:docMk/>
            <pc:sldMk cId="3573552584" sldId="264"/>
            <ac:spMk id="6" creationId="{64B49073-2FC4-48A5-94C8-850EDF938A7F}"/>
          </ac:spMkLst>
        </pc:spChg>
      </pc:sldChg>
      <pc:sldChg chg="delSp modSp add mod ord">
        <pc:chgData name="Oussama Khmassi" userId="c015b866bf3ef8f1" providerId="LiveId" clId="{B5040C47-744A-478F-9911-72BA0FA10A1A}" dt="2024-10-16T21:09:38.999" v="407" actId="1076"/>
        <pc:sldMkLst>
          <pc:docMk/>
          <pc:sldMk cId="3555313555" sldId="265"/>
        </pc:sldMkLst>
        <pc:spChg chg="mod">
          <ac:chgData name="Oussama Khmassi" userId="c015b866bf3ef8f1" providerId="LiveId" clId="{B5040C47-744A-478F-9911-72BA0FA10A1A}" dt="2024-10-16T21:09:30.656" v="406" actId="1076"/>
          <ac:spMkLst>
            <pc:docMk/>
            <pc:sldMk cId="3555313555" sldId="265"/>
            <ac:spMk id="8" creationId="{2415B3EE-2FFB-49A7-8D07-1848F722B7A1}"/>
          </ac:spMkLst>
        </pc:spChg>
        <pc:spChg chg="del mod">
          <ac:chgData name="Oussama Khmassi" userId="c015b866bf3ef8f1" providerId="LiveId" clId="{B5040C47-744A-478F-9911-72BA0FA10A1A}" dt="2024-10-16T21:06:26.127" v="381" actId="478"/>
          <ac:spMkLst>
            <pc:docMk/>
            <pc:sldMk cId="3555313555" sldId="265"/>
            <ac:spMk id="11" creationId="{8C03E706-EB13-4DDE-B1F0-400E046AC483}"/>
          </ac:spMkLst>
        </pc:spChg>
        <pc:spChg chg="del">
          <ac:chgData name="Oussama Khmassi" userId="c015b866bf3ef8f1" providerId="LiveId" clId="{B5040C47-744A-478F-9911-72BA0FA10A1A}" dt="2024-10-16T21:06:23.400" v="379" actId="478"/>
          <ac:spMkLst>
            <pc:docMk/>
            <pc:sldMk cId="3555313555" sldId="265"/>
            <ac:spMk id="12" creationId="{FB02AD8E-4A4E-47FC-B82C-70A43319F619}"/>
          </ac:spMkLst>
        </pc:spChg>
        <pc:spChg chg="mod">
          <ac:chgData name="Oussama Khmassi" userId="c015b866bf3ef8f1" providerId="LiveId" clId="{B5040C47-744A-478F-9911-72BA0FA10A1A}" dt="2024-10-16T21:07:01.878" v="388" actId="1076"/>
          <ac:spMkLst>
            <pc:docMk/>
            <pc:sldMk cId="3555313555" sldId="265"/>
            <ac:spMk id="13" creationId="{8EF67A77-3B8D-4A1B-914E-78E744EBCF65}"/>
          </ac:spMkLst>
        </pc:spChg>
        <pc:spChg chg="mod">
          <ac:chgData name="Oussama Khmassi" userId="c015b866bf3ef8f1" providerId="LiveId" clId="{B5040C47-744A-478F-9911-72BA0FA10A1A}" dt="2024-10-16T21:09:38.999" v="407" actId="1076"/>
          <ac:spMkLst>
            <pc:docMk/>
            <pc:sldMk cId="3555313555" sldId="265"/>
            <ac:spMk id="14" creationId="{A733FA76-33EE-4712-9774-50D32E946638}"/>
          </ac:spMkLst>
        </pc:spChg>
      </pc:sldChg>
      <pc:sldChg chg="modSp add mod ord">
        <pc:chgData name="Oussama Khmassi" userId="c015b866bf3ef8f1" providerId="LiveId" clId="{B5040C47-744A-478F-9911-72BA0FA10A1A}" dt="2024-10-16T22:01:43.996" v="1531" actId="1076"/>
        <pc:sldMkLst>
          <pc:docMk/>
          <pc:sldMk cId="3732502790" sldId="266"/>
        </pc:sldMkLst>
        <pc:spChg chg="mod">
          <ac:chgData name="Oussama Khmassi" userId="c015b866bf3ef8f1" providerId="LiveId" clId="{B5040C47-744A-478F-9911-72BA0FA10A1A}" dt="2024-10-16T22:01:43.996" v="1531" actId="1076"/>
          <ac:spMkLst>
            <pc:docMk/>
            <pc:sldMk cId="3732502790" sldId="266"/>
            <ac:spMk id="6" creationId="{64B49073-2FC4-48A5-94C8-850EDF938A7F}"/>
          </ac:spMkLst>
        </pc:spChg>
      </pc:sldChg>
      <pc:sldChg chg="delSp modSp add mod ord">
        <pc:chgData name="Oussama Khmassi" userId="c015b866bf3ef8f1" providerId="LiveId" clId="{B5040C47-744A-478F-9911-72BA0FA10A1A}" dt="2024-10-16T21:58:34.123" v="1516" actId="1076"/>
        <pc:sldMkLst>
          <pc:docMk/>
          <pc:sldMk cId="3575530401" sldId="267"/>
        </pc:sldMkLst>
        <pc:spChg chg="del mod">
          <ac:chgData name="Oussama Khmassi" userId="c015b866bf3ef8f1" providerId="LiveId" clId="{B5040C47-744A-478F-9911-72BA0FA10A1A}" dt="2024-10-16T21:35:40.079" v="1496" actId="478"/>
          <ac:spMkLst>
            <pc:docMk/>
            <pc:sldMk cId="3575530401" sldId="267"/>
            <ac:spMk id="13" creationId="{8EF67A77-3B8D-4A1B-914E-78E744EBCF65}"/>
          </ac:spMkLst>
        </pc:spChg>
        <pc:spChg chg="mod">
          <ac:chgData name="Oussama Khmassi" userId="c015b866bf3ef8f1" providerId="LiveId" clId="{B5040C47-744A-478F-9911-72BA0FA10A1A}" dt="2024-10-16T21:58:34.123" v="1516" actId="1076"/>
          <ac:spMkLst>
            <pc:docMk/>
            <pc:sldMk cId="3575530401" sldId="267"/>
            <ac:spMk id="14" creationId="{A733FA76-33EE-4712-9774-50D32E946638}"/>
          </ac:spMkLst>
        </pc:spChg>
      </pc:sldChg>
    </pc:docChg>
  </pc:docChgLst>
  <pc:docChgLst>
    <pc:chgData name="Guest User" providerId="Windows Live" clId="Web-{51644F1E-4383-25D4-8D40-ED26007CF609}"/>
    <pc:docChg chg="delSld">
      <pc:chgData name="Guest User" userId="" providerId="Windows Live" clId="Web-{51644F1E-4383-25D4-8D40-ED26007CF609}" dt="2025-02-05T08:54:50.675" v="0"/>
      <pc:docMkLst>
        <pc:docMk/>
      </pc:docMkLst>
      <pc:sldChg chg="del">
        <pc:chgData name="Guest User" userId="" providerId="Windows Live" clId="Web-{51644F1E-4383-25D4-8D40-ED26007CF609}" dt="2025-02-05T08:54:50.675" v="0"/>
        <pc:sldMkLst>
          <pc:docMk/>
          <pc:sldMk cId="3823363855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443A-95CF-4BA8-B12B-231BBF4DF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F83D3-13CB-45E7-92F7-B360D72A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75133-F886-4E48-9D51-471C792E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86BF-D9AE-4289-888F-6693EA98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70A5-24CA-4583-A044-2B770526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C07D-9EA6-4916-BB7D-81730688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8D1F6-14DC-4CA6-B070-198A97DB9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1D7C-2A04-4D44-BC0F-C1CC9D3D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857F-EA09-4099-BEC3-5E052857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0CF5-5BCF-49B5-B028-C37EC94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E8586-5ED5-4430-BF63-8077EC80A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9C4A5-6EAF-4C33-B51B-B80C5F45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D0C06-8355-418D-9251-CA149BCD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C1A3-E86C-4FEE-BBE8-A69FA338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8AF7-A69E-464A-8017-CF1F8688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6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452E-BF4C-42FA-AB1D-84010A66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2615-AC23-4ED9-A5FE-2CB8A546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23E0-C9EC-4122-8605-856C183F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2D10-D436-4E00-8E14-3E090268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48BD-03FF-4786-A484-9A05A02C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22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6D8-6519-45C8-BA55-9E3BFE05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A9A9B-7CC8-424E-8CF3-BF315E0B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9F34-03B6-4A0F-AAB0-E21C04C5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61E9-5A06-485E-8F70-38906B08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F06B-044C-470C-BD22-4E1D4032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6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3701-F2B4-41D8-97DB-EE83F5C0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5581-8697-44BE-BC45-C0E1622FF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32E32-01F8-4C9A-94C6-511157255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F5AC-1BAC-4ECF-BAA9-7415A23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6CB3A-01CB-40A3-8430-4DDE79A1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14A89-EBD1-429A-970E-766BA94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9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DDFA-EDA7-4878-B7DF-8F8D2215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43E4-E3A3-4D27-A5C4-16A97790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8138D-2EF3-4553-871F-A961C3C6C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CC203-175B-4A92-B8BA-79C5E7533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693DD-A975-42F9-80E8-B34F6CF93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0DEB0-503D-4E95-869B-CC596CF7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3B4CF-658C-4A4C-84EE-B6F12F77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13C8E-6B94-4AA6-BA94-F0E3D82C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9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A4E1-5561-4970-83D3-FBBF3D30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CDD2B-AF5E-47B0-B2EB-6D52F26A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BACF5-D6BC-4406-A765-7AEA0C38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3DC2A-4F31-491B-B5CD-3E4B3B40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8DE6E-2694-45CA-AB3E-50AD1BA5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0C8DD-9BD4-4EA8-8B87-4F5C9DE3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E65A3-8EFC-488D-A8E1-31C61CD9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1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7F46-8B5F-4AB0-B63B-95E45F24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E5DA-F56D-4EF8-BB42-2C3B2C38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9B8ED-4955-47E6-AD8E-48BCF456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4905-FEA6-4F3E-87B1-2D6B96B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3B28-C83B-4BDE-BB2B-10F4E7A4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C44EC-5672-4245-BD06-CBBE24F5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4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7E47-2BB3-481F-8D22-0E7220F1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14A8F-D43B-4905-B6C2-3668A6B7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0503-CFD0-4487-B107-CE22633C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F5DB-4841-4AB4-A350-8103D16B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73E93-0A26-45CC-A608-7473673D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097E-F2C7-4171-B27C-964CA11C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3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3DAD8-371C-43FE-99F4-6435B1AE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67460-38FA-4CE4-9096-9123DA3F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5B3B-947E-40C4-9FB8-3D297F650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3F62-B45A-492E-8ED2-6569397A90D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11D2-DE8E-478C-AB97-128F20A2A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AF61-65F7-4A78-8B8E-F28826D11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F494-5126-47B1-AFCF-B9F0D80B99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7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2F06E-0173-4FB1-8118-380472C1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59" b="506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49073-2FC4-48A5-94C8-850EDF938A7F}"/>
              </a:ext>
            </a:extLst>
          </p:cNvPr>
          <p:cNvSpPr txBox="1"/>
          <p:nvPr/>
        </p:nvSpPr>
        <p:spPr>
          <a:xfrm>
            <a:off x="78059" y="5754028"/>
            <a:ext cx="636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Gill Sans Ultra Bold" panose="020B0A02020104020203" pitchFamily="34" charset="0"/>
              </a:rPr>
              <a:t>La Definition et </a:t>
            </a:r>
            <a:r>
              <a:rPr lang="en-GB" sz="2800" b="1" dirty="0" err="1">
                <a:solidFill>
                  <a:schemeClr val="bg2"/>
                </a:solidFill>
                <a:latin typeface="Gill Sans Ultra Bold" panose="020B0A02020104020203" pitchFamily="34" charset="0"/>
              </a:rPr>
              <a:t>Historique</a:t>
            </a:r>
            <a:r>
              <a:rPr lang="en-GB" sz="2800" b="1" dirty="0">
                <a:solidFill>
                  <a:schemeClr val="bg2"/>
                </a:solidFill>
                <a:latin typeface="Gill Sans Ultra Bold" panose="020B0A02020104020203" pitchFamily="34" charset="0"/>
              </a:rPr>
              <a:t> de </a:t>
            </a:r>
            <a:r>
              <a:rPr lang="en-GB" sz="2800" b="1" dirty="0" err="1">
                <a:solidFill>
                  <a:schemeClr val="bg2"/>
                </a:solidFill>
                <a:latin typeface="Gill Sans Ultra Bold" panose="020B0A02020104020203" pitchFamily="34" charset="0"/>
              </a:rPr>
              <a:t>L’informatique</a:t>
            </a:r>
            <a:r>
              <a:rPr lang="en-GB" sz="2800" b="1" dirty="0">
                <a:solidFill>
                  <a:schemeClr val="bg2"/>
                </a:solidFill>
                <a:latin typeface="Gill Sans Ultra Bold" panose="020B0A020201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620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2F06E-0173-4FB1-8118-380472C1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9" t="163" b="491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15B3EE-2FFB-49A7-8D07-1848F722B7A1}"/>
              </a:ext>
            </a:extLst>
          </p:cNvPr>
          <p:cNvSpPr/>
          <p:nvPr/>
        </p:nvSpPr>
        <p:spPr>
          <a:xfrm>
            <a:off x="5815411" y="-1"/>
            <a:ext cx="6393367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3E706-EB13-4DDE-B1F0-400E046AC483}"/>
              </a:ext>
            </a:extLst>
          </p:cNvPr>
          <p:cNvSpPr txBox="1"/>
          <p:nvPr/>
        </p:nvSpPr>
        <p:spPr>
          <a:xfrm>
            <a:off x="7551233" y="111513"/>
            <a:ext cx="288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>
                <a:solidFill>
                  <a:schemeClr val="bg2"/>
                </a:solidFill>
                <a:latin typeface="Algerian" panose="04020705040A02060702" pitchFamily="82" charset="0"/>
              </a:rPr>
              <a:t>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2AD8E-4A4E-47FC-B82C-70A43319F619}"/>
              </a:ext>
            </a:extLst>
          </p:cNvPr>
          <p:cNvSpPr txBox="1"/>
          <p:nvPr/>
        </p:nvSpPr>
        <p:spPr>
          <a:xfrm>
            <a:off x="6612676" y="786819"/>
            <a:ext cx="4878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L'informatique, c'est l'utilisation des ordinateurs pour traiter et stocker des informations. Cela permet de créer des programmes et de faire fonctionner des machines pour nous aider dans différentes tâches.</a:t>
            </a:r>
            <a:endParaRPr lang="en-GB" sz="2000" b="1" dirty="0">
              <a:solidFill>
                <a:schemeClr val="bg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67A77-3B8D-4A1B-914E-78E744EBCF65}"/>
              </a:ext>
            </a:extLst>
          </p:cNvPr>
          <p:cNvSpPr txBox="1"/>
          <p:nvPr/>
        </p:nvSpPr>
        <p:spPr>
          <a:xfrm>
            <a:off x="7763106" y="2844223"/>
            <a:ext cx="2676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>
                <a:solidFill>
                  <a:schemeClr val="bg2"/>
                </a:solidFill>
                <a:latin typeface="Algerian" panose="04020705040A02060702" pitchFamily="82" charset="0"/>
              </a:rPr>
              <a:t>HISTORIQUE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3FA76-33EE-4712-9774-50D32E946638}"/>
              </a:ext>
            </a:extLst>
          </p:cNvPr>
          <p:cNvSpPr txBox="1"/>
          <p:nvPr/>
        </p:nvSpPr>
        <p:spPr>
          <a:xfrm>
            <a:off x="6320884" y="3547410"/>
            <a:ext cx="5462240" cy="258532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Naissance de l’informatique (années 1940) avec les premiers ordinateurs comme ENIAC.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Évolution des langages de programmation : des premiers langages de bas niveau (assembleur) aux langages modernes (Python, JavaScript, etc.).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Avancées des systèmes d’exploitation (Unix, Windows, Linux) et leur influence sur le développement informatique</a:t>
            </a:r>
            <a:r>
              <a:rPr lang="fr-FR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76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2F06E-0173-4FB1-8118-380472C1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9" t="506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49073-2FC4-48A5-94C8-850EDF938A7F}"/>
              </a:ext>
            </a:extLst>
          </p:cNvPr>
          <p:cNvSpPr txBox="1"/>
          <p:nvPr/>
        </p:nvSpPr>
        <p:spPr>
          <a:xfrm>
            <a:off x="5824652" y="5713084"/>
            <a:ext cx="636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err="1">
                <a:solidFill>
                  <a:schemeClr val="bg2"/>
                </a:solidFill>
                <a:latin typeface="Gill Sans Ultra Bold" panose="020B0A02020104020203" pitchFamily="34" charset="0"/>
              </a:rPr>
              <a:t>Langages</a:t>
            </a:r>
            <a:r>
              <a:rPr lang="en-GB" sz="2800" b="1" dirty="0">
                <a:solidFill>
                  <a:schemeClr val="bg2"/>
                </a:solidFill>
                <a:latin typeface="Gill Sans Ultra Bold" panose="020B0A02020104020203" pitchFamily="34" charset="0"/>
              </a:rPr>
              <a:t> et Technologies </a:t>
            </a:r>
            <a:r>
              <a:rPr lang="en-GB" sz="2800" b="1" dirty="0" err="1">
                <a:solidFill>
                  <a:schemeClr val="bg2"/>
                </a:solidFill>
                <a:latin typeface="Gill Sans Ultra Bold" panose="020B0A02020104020203" pitchFamily="34" charset="0"/>
              </a:rPr>
              <a:t>Actuels</a:t>
            </a:r>
            <a:r>
              <a:rPr lang="en-GB" sz="2800" b="1" dirty="0">
                <a:solidFill>
                  <a:schemeClr val="bg2"/>
                </a:solidFill>
                <a:latin typeface="Gill Sans Ultra Bold" panose="020B0A020201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6293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2F06E-0173-4FB1-8118-380472C1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9" r="43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15B3EE-2FFB-49A7-8D07-1848F722B7A1}"/>
              </a:ext>
            </a:extLst>
          </p:cNvPr>
          <p:cNvSpPr/>
          <p:nvPr/>
        </p:nvSpPr>
        <p:spPr>
          <a:xfrm>
            <a:off x="0" y="1"/>
            <a:ext cx="6393367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67A77-3B8D-4A1B-914E-78E744EBCF65}"/>
              </a:ext>
            </a:extLst>
          </p:cNvPr>
          <p:cNvSpPr txBox="1"/>
          <p:nvPr/>
        </p:nvSpPr>
        <p:spPr>
          <a:xfrm>
            <a:off x="874793" y="1141145"/>
            <a:ext cx="47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>
                <a:solidFill>
                  <a:schemeClr val="bg2"/>
                </a:solidFill>
                <a:latin typeface="Algerian" panose="04020705040A02060702" pitchFamily="82" charset="0"/>
              </a:rPr>
              <a:t>Langages</a:t>
            </a:r>
            <a:r>
              <a:rPr lang="en-GB" sz="2400" b="1" u="sng" dirty="0">
                <a:solidFill>
                  <a:schemeClr val="bg2"/>
                </a:solidFill>
                <a:latin typeface="Algerian" panose="04020705040A02060702" pitchFamily="82" charset="0"/>
              </a:rPr>
              <a:t> de </a:t>
            </a:r>
            <a:r>
              <a:rPr lang="en-GB" sz="2400" b="1" u="sng" dirty="0" err="1">
                <a:solidFill>
                  <a:schemeClr val="bg2"/>
                </a:solidFill>
                <a:latin typeface="Algerian" panose="04020705040A02060702" pitchFamily="82" charset="0"/>
              </a:rPr>
              <a:t>programmation</a:t>
            </a:r>
            <a:r>
              <a:rPr lang="en-GB" sz="2400" b="1" u="sng" dirty="0">
                <a:solidFill>
                  <a:schemeClr val="bg2"/>
                </a:solidFill>
                <a:latin typeface="Algerian" panose="04020705040A02060702" pitchFamily="82" charset="0"/>
              </a:rPr>
              <a:t> </a:t>
            </a:r>
            <a:r>
              <a:rPr lang="en-GB" sz="2400" b="1" u="sng" dirty="0" err="1">
                <a:solidFill>
                  <a:schemeClr val="bg2"/>
                </a:solidFill>
                <a:latin typeface="Algerian" panose="04020705040A02060702" pitchFamily="82" charset="0"/>
              </a:rPr>
              <a:t>populaires</a:t>
            </a:r>
            <a:r>
              <a:rPr lang="en-GB" sz="2400" b="1" u="sng" dirty="0">
                <a:solidFill>
                  <a:schemeClr val="bg2"/>
                </a:solidFill>
                <a:latin typeface="Algerian" panose="04020705040A02060702" pitchFamily="82" charset="0"/>
              </a:rPr>
              <a:t>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3FA76-33EE-4712-9774-50D32E946638}"/>
              </a:ext>
            </a:extLst>
          </p:cNvPr>
          <p:cNvSpPr txBox="1"/>
          <p:nvPr/>
        </p:nvSpPr>
        <p:spPr>
          <a:xfrm>
            <a:off x="465563" y="3131533"/>
            <a:ext cx="5462240" cy="17543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Frontend : HTML, CSS, JavaScript.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Backend : Python, Java, Node.js, PHP.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b="1" dirty="0" err="1">
                <a:solidFill>
                  <a:schemeClr val="bg2"/>
                </a:solidFill>
                <a:latin typeface="Berlin Sans FB Demi" panose="020E0802020502020306" pitchFamily="34" charset="0"/>
              </a:rPr>
              <a:t>Frameworks</a:t>
            </a: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 et bibliothèques :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Frontend : React, Angular, Vue.js</a:t>
            </a:r>
            <a:endParaRPr lang="fr-FR" b="1" dirty="0">
              <a:solidFill>
                <a:schemeClr val="bg2"/>
              </a:solidFill>
              <a:latin typeface="Berlin Sans FB Demi" panose="020E0802020502020306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Backend : Django, </a:t>
            </a:r>
            <a:r>
              <a:rPr lang="fr-FR" b="1" dirty="0" err="1">
                <a:solidFill>
                  <a:schemeClr val="bg2"/>
                </a:solidFill>
                <a:latin typeface="Berlin Sans FB Demi" panose="020E0802020502020306" pitchFamily="34" charset="0"/>
              </a:rPr>
              <a:t>Laravel</a:t>
            </a: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, Express.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ases </a:t>
            </a:r>
            <a:r>
              <a:rPr lang="fr-FR" b="1">
                <a:solidFill>
                  <a:schemeClr val="bg2"/>
                </a:solidFill>
                <a:latin typeface="Berlin Sans FB Demi" panose="020E0802020502020306" pitchFamily="34" charset="0"/>
              </a:rPr>
              <a:t>de données;</a:t>
            </a:r>
            <a:endParaRPr lang="fr-FR" b="1" dirty="0">
              <a:solidFill>
                <a:schemeClr val="bg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2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2F06E-0173-4FB1-8118-380472C1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59" b="506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49073-2FC4-48A5-94C8-850EDF938A7F}"/>
              </a:ext>
            </a:extLst>
          </p:cNvPr>
          <p:cNvSpPr txBox="1"/>
          <p:nvPr/>
        </p:nvSpPr>
        <p:spPr>
          <a:xfrm>
            <a:off x="-649529" y="493770"/>
            <a:ext cx="7296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2"/>
                </a:solidFill>
                <a:latin typeface="Gill Sans Ultra Bold" panose="020B0A02020104020203" pitchFamily="34" charset="0"/>
              </a:rPr>
              <a:t>Les différents types de développement</a:t>
            </a:r>
            <a:r>
              <a:rPr lang="en-GB" sz="2800" b="1" dirty="0">
                <a:solidFill>
                  <a:schemeClr val="bg2"/>
                </a:solidFill>
                <a:latin typeface="Gill Sans Ultra Bold" panose="020B0A020201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355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2F06E-0173-4FB1-8118-380472C1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9" t="163" b="491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15B3EE-2FFB-49A7-8D07-1848F722B7A1}"/>
              </a:ext>
            </a:extLst>
          </p:cNvPr>
          <p:cNvSpPr/>
          <p:nvPr/>
        </p:nvSpPr>
        <p:spPr>
          <a:xfrm>
            <a:off x="5798633" y="1"/>
            <a:ext cx="6393367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67A77-3B8D-4A1B-914E-78E744EBCF65}"/>
              </a:ext>
            </a:extLst>
          </p:cNvPr>
          <p:cNvSpPr txBox="1"/>
          <p:nvPr/>
        </p:nvSpPr>
        <p:spPr>
          <a:xfrm>
            <a:off x="6320884" y="936765"/>
            <a:ext cx="515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bg2"/>
                </a:solidFill>
                <a:latin typeface="Algerian" panose="04020705040A02060702" pitchFamily="82" charset="0"/>
              </a:rPr>
              <a:t>Les différents types de développement</a:t>
            </a:r>
            <a:endParaRPr lang="en-GB" sz="3200" b="1" u="sng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3FA76-33EE-4712-9774-50D32E946638}"/>
              </a:ext>
            </a:extLst>
          </p:cNvPr>
          <p:cNvSpPr txBox="1"/>
          <p:nvPr/>
        </p:nvSpPr>
        <p:spPr>
          <a:xfrm>
            <a:off x="6151759" y="2650979"/>
            <a:ext cx="5495185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2"/>
                </a:solidFill>
                <a:latin typeface="Berlin Sans FB Demi" panose="020E0802020502020306" pitchFamily="34" charset="0"/>
              </a:rPr>
              <a:t>Développement Web : création de sites et applications accessibles via les navigateurs.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2"/>
                </a:solidFill>
                <a:latin typeface="Berlin Sans FB Demi" panose="020E0802020502020306" pitchFamily="34" charset="0"/>
              </a:rPr>
              <a:t>Développement mobile : applications pour smartphones (iOS, Android).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2"/>
                </a:solidFill>
                <a:latin typeface="Berlin Sans FB Demi" panose="020E0802020502020306" pitchFamily="34" charset="0"/>
              </a:rPr>
              <a:t>Développement de logiciels : applications bureautiques.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2"/>
                </a:solidFill>
                <a:latin typeface="Berlin Sans FB Demi" panose="020E0802020502020306" pitchFamily="34" charset="0"/>
              </a:rPr>
              <a:t>Développement de jeux vidéo : outils comme </a:t>
            </a:r>
            <a:r>
              <a:rPr lang="fr-FR" dirty="0" err="1">
                <a:solidFill>
                  <a:schemeClr val="bg2"/>
                </a:solidFill>
                <a:latin typeface="Berlin Sans FB Demi" panose="020E0802020502020306" pitchFamily="34" charset="0"/>
              </a:rPr>
              <a:t>Unity</a:t>
            </a:r>
            <a:r>
              <a:rPr lang="fr-FR" dirty="0">
                <a:solidFill>
                  <a:schemeClr val="bg2"/>
                </a:solidFill>
                <a:latin typeface="Berlin Sans FB Demi" panose="020E0802020502020306" pitchFamily="34" charset="0"/>
              </a:rPr>
              <a:t>, </a:t>
            </a:r>
            <a:r>
              <a:rPr lang="fr-FR" dirty="0" err="1">
                <a:solidFill>
                  <a:schemeClr val="bg2"/>
                </a:solidFill>
                <a:latin typeface="Berlin Sans FB Demi" panose="020E0802020502020306" pitchFamily="34" charset="0"/>
              </a:rPr>
              <a:t>Unreal</a:t>
            </a:r>
            <a:r>
              <a:rPr lang="fr-FR" dirty="0">
                <a:solidFill>
                  <a:schemeClr val="bg2"/>
                </a:solidFill>
                <a:latin typeface="Berlin Sans FB Demi" panose="020E0802020502020306" pitchFamily="34" charset="0"/>
              </a:rPr>
              <a:t> Engine.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2"/>
                </a:solidFill>
                <a:latin typeface="Berlin Sans FB Demi" panose="020E0802020502020306" pitchFamily="34" charset="0"/>
              </a:rPr>
              <a:t>Développement embarqué : systèmes intégrés dans les objets du quotidien.</a:t>
            </a:r>
          </a:p>
        </p:txBody>
      </p:sp>
    </p:spTree>
    <p:extLst>
      <p:ext uri="{BB962C8B-B14F-4D97-AF65-F5344CB8AC3E}">
        <p14:creationId xmlns:p14="http://schemas.microsoft.com/office/powerpoint/2010/main" val="355531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2F06E-0173-4FB1-8118-380472C1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9" t="506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49073-2FC4-48A5-94C8-850EDF938A7F}"/>
              </a:ext>
            </a:extLst>
          </p:cNvPr>
          <p:cNvSpPr txBox="1"/>
          <p:nvPr/>
        </p:nvSpPr>
        <p:spPr>
          <a:xfrm>
            <a:off x="6889178" y="513287"/>
            <a:ext cx="6367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Gill Sans Ultra Bold" panose="020B0A02020104020203" pitchFamily="34" charset="0"/>
              </a:rPr>
              <a:t>CONCLUSION;</a:t>
            </a:r>
          </a:p>
        </p:txBody>
      </p:sp>
    </p:spTree>
    <p:extLst>
      <p:ext uri="{BB962C8B-B14F-4D97-AF65-F5344CB8AC3E}">
        <p14:creationId xmlns:p14="http://schemas.microsoft.com/office/powerpoint/2010/main" val="37325027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2F06E-0173-4FB1-8118-380472C18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9" r="43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15B3EE-2FFB-49A7-8D07-1848F722B7A1}"/>
              </a:ext>
            </a:extLst>
          </p:cNvPr>
          <p:cNvSpPr/>
          <p:nvPr/>
        </p:nvSpPr>
        <p:spPr>
          <a:xfrm>
            <a:off x="0" y="1"/>
            <a:ext cx="6393367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3FA76-33EE-4712-9774-50D32E946638}"/>
              </a:ext>
            </a:extLst>
          </p:cNvPr>
          <p:cNvSpPr txBox="1"/>
          <p:nvPr/>
        </p:nvSpPr>
        <p:spPr>
          <a:xfrm>
            <a:off x="556611" y="1693503"/>
            <a:ext cx="5143604" cy="39703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2800" b="1" dirty="0">
                <a:solidFill>
                  <a:schemeClr val="bg2"/>
                </a:solidFill>
                <a:latin typeface="Berlin Sans FB Demi" panose="020E0802020502020306" pitchFamily="34" charset="0"/>
              </a:rPr>
              <a:t>Le développement informatique est un domaine en plein changement et très important dans tous les secteurs. S'adapter aux nouvelles technologies et résoudre des problèmes complexes rend ce métier très prometteur.</a:t>
            </a:r>
          </a:p>
        </p:txBody>
      </p:sp>
    </p:spTree>
    <p:extLst>
      <p:ext uri="{BB962C8B-B14F-4D97-AF65-F5344CB8AC3E}">
        <p14:creationId xmlns:p14="http://schemas.microsoft.com/office/powerpoint/2010/main" val="357553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283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Oussama Khmassi</dc:creator>
  <cp:lastModifiedBy>Oussama Khmassi</cp:lastModifiedBy>
  <cp:revision>18</cp:revision>
  <dcterms:created xsi:type="dcterms:W3CDTF">2024-10-16T17:43:25Z</dcterms:created>
  <dcterms:modified xsi:type="dcterms:W3CDTF">2025-02-05T08:54:51Z</dcterms:modified>
</cp:coreProperties>
</file>