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A5F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8EDB-F35B-4158-B0CE-FC9B8B5330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474F-EFDB-4A4A-AFA5-0EEB8240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8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164" y="438539"/>
            <a:ext cx="4167673" cy="1214632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</a:rPr>
              <a:t>POS System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458" y="5271796"/>
            <a:ext cx="4198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 __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MD. MEHEDI HASAN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76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5910" y="1903444"/>
            <a:ext cx="4587551" cy="43294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78" y="74977"/>
            <a:ext cx="87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Product Management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9794" y="1268962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727578" y="1268962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99796" y="3079102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727576" y="3079102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32451" y="4889241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</a:t>
            </a:r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727576" y="4889241"/>
            <a:ext cx="1595535" cy="1502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SALE</a:t>
            </a:r>
          </a:p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1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60000"/>
                <a:lumOff val="40000"/>
              </a:schemeClr>
            </a:gs>
            <a:gs pos="0">
              <a:scrgbClr r="0" g="0" b="0"/>
            </a:gs>
            <a:gs pos="0">
              <a:scrgbClr r="0" g="0" b="0"/>
            </a:gs>
            <a:gs pos="0">
              <a:scrgbClr r="0" g="0" b="0"/>
            </a:gs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6">
                <a:lumMod val="20000"/>
                <a:lumOff val="80000"/>
              </a:schemeClr>
            </a:gs>
            <a:gs pos="33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6939" y="1665512"/>
            <a:ext cx="5194041" cy="43294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77" y="37719"/>
            <a:ext cx="87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Customer Management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7177" y="1665512"/>
            <a:ext cx="1847460" cy="18101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</a:p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589103" y="1665513"/>
            <a:ext cx="1796142" cy="18101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527177" y="4697965"/>
            <a:ext cx="1912776" cy="18614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</a:p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582880" y="4697966"/>
            <a:ext cx="1964091" cy="18614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</a:t>
            </a:r>
          </a:p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83799" y="3102428"/>
            <a:ext cx="1796142" cy="18101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INVOICE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02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60000"/>
                <a:lumOff val="40000"/>
              </a:schemeClr>
            </a:gs>
            <a:gs pos="0">
              <a:scrgbClr r="0" g="0" b="0"/>
            </a:gs>
            <a:gs pos="0">
              <a:scrgbClr r="0" g="0" b="0"/>
            </a:gs>
            <a:gs pos="0">
              <a:scrgbClr r="0" g="0" b="0"/>
            </a:gs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2">
                <a:lumMod val="40000"/>
                <a:lumOff val="60000"/>
              </a:schemeClr>
            </a:gs>
            <a:gs pos="3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543" y="1665512"/>
            <a:ext cx="5194041" cy="43294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77" y="37719"/>
            <a:ext cx="87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Supplier Management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7177" y="1665512"/>
            <a:ext cx="1847460" cy="181014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</a:t>
            </a:r>
          </a:p>
          <a:p>
            <a:pPr algn="ctr"/>
            <a:r>
              <a:rPr lang="en-US" b="1" dirty="0" smtClean="0"/>
              <a:t>SUPPLIER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589103" y="1665513"/>
            <a:ext cx="1796142" cy="181014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SUPPLIER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527177" y="4697965"/>
            <a:ext cx="1912776" cy="18614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</a:p>
          <a:p>
            <a:pPr algn="ctr"/>
            <a:r>
              <a:rPr lang="en-US" b="1" dirty="0" smtClean="0"/>
              <a:t>SUPPLIER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582880" y="4697966"/>
            <a:ext cx="1964091" cy="18614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</a:t>
            </a:r>
          </a:p>
          <a:p>
            <a:pPr algn="ctr"/>
            <a:r>
              <a:rPr lang="en-US" b="1" dirty="0" smtClean="0"/>
              <a:t>SUPPLIER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83799" y="3102428"/>
            <a:ext cx="1796142" cy="181014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INVOICE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5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4449" y="1791477"/>
            <a:ext cx="4587551" cy="43294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490" y="280250"/>
            <a:ext cx="87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Manage Stock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490" y="2108718"/>
            <a:ext cx="6214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View stock information any time.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Automatic stock adjustment at product sale.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Automatic stock adjustment at product purchase from supplier.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Show product availability on selling time.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7291" y="1129005"/>
            <a:ext cx="5184710" cy="499187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490" y="280250"/>
            <a:ext cx="87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Profit Information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490" y="2108718"/>
            <a:ext cx="6214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User can see day to day profit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User can track down his business growth using this feature.</a:t>
            </a:r>
          </a:p>
        </p:txBody>
      </p:sp>
    </p:spTree>
    <p:extLst>
      <p:ext uri="{BB962C8B-B14F-4D97-AF65-F5344CB8AC3E}">
        <p14:creationId xmlns:p14="http://schemas.microsoft.com/office/powerpoint/2010/main" val="3765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22571" y="192165"/>
            <a:ext cx="1194035" cy="7046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0325" y="335202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8387" y="3134558"/>
            <a:ext cx="1164588" cy="639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9303" y="1630668"/>
            <a:ext cx="1168870" cy="577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18387" y="1642499"/>
            <a:ext cx="1164588" cy="5781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49302" y="3134558"/>
            <a:ext cx="1168871" cy="578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18387" y="4687706"/>
            <a:ext cx="1164588" cy="578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155677" y="2233095"/>
            <a:ext cx="687897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30994" y="2233095"/>
            <a:ext cx="633626" cy="61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05778" y="3161876"/>
            <a:ext cx="640946" cy="37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5581767" y="2154766"/>
            <a:ext cx="1332788" cy="1625096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Process</a:t>
            </a:r>
            <a:endParaRPr lang="en-US" sz="1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043989" y="3423926"/>
            <a:ext cx="855592" cy="11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56536" y="3211458"/>
            <a:ext cx="688024" cy="24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63288" y="3531100"/>
            <a:ext cx="991356" cy="103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212689" y="995976"/>
            <a:ext cx="6900" cy="10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69495" y="5854312"/>
            <a:ext cx="1330996" cy="7046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49301" y="4687706"/>
            <a:ext cx="1168871" cy="578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212689" y="3972785"/>
            <a:ext cx="23199" cy="176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536086" y="192165"/>
            <a:ext cx="1006679" cy="930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CRUD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3871047" y="192165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2189528" y="1303047"/>
            <a:ext cx="1099036" cy="93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Invoices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162498" y="1111997"/>
            <a:ext cx="168285" cy="5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4" idx="5"/>
          </p:cNvCxnSpPr>
          <p:nvPr/>
        </p:nvCxnSpPr>
        <p:spPr>
          <a:xfrm flipH="1" flipV="1">
            <a:off x="3395340" y="986011"/>
            <a:ext cx="523047" cy="6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1"/>
            <a:endCxn id="60" idx="6"/>
          </p:cNvCxnSpPr>
          <p:nvPr/>
        </p:nvCxnSpPr>
        <p:spPr>
          <a:xfrm flipH="1" flipV="1">
            <a:off x="3288564" y="1768071"/>
            <a:ext cx="629823" cy="1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981430" y="443468"/>
            <a:ext cx="1006679" cy="930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CRUD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7746009" y="32235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73" name="Oval 72"/>
          <p:cNvSpPr/>
          <p:nvPr/>
        </p:nvSpPr>
        <p:spPr>
          <a:xfrm>
            <a:off x="8981430" y="1642499"/>
            <a:ext cx="1099036" cy="93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Invoices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endCxn id="71" idx="4"/>
          </p:cNvCxnSpPr>
          <p:nvPr/>
        </p:nvCxnSpPr>
        <p:spPr>
          <a:xfrm flipV="1">
            <a:off x="7924493" y="962283"/>
            <a:ext cx="324856" cy="7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8518172" y="1303047"/>
            <a:ext cx="525160" cy="4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3" idx="2"/>
          </p:cNvCxnSpPr>
          <p:nvPr/>
        </p:nvCxnSpPr>
        <p:spPr>
          <a:xfrm>
            <a:off x="8298736" y="1876919"/>
            <a:ext cx="682694" cy="23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7622" y="1278276"/>
            <a:ext cx="1006679" cy="930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60" idx="2"/>
          </p:cNvCxnSpPr>
          <p:nvPr/>
        </p:nvCxnSpPr>
        <p:spPr>
          <a:xfrm flipH="1">
            <a:off x="1406658" y="1768071"/>
            <a:ext cx="782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421922" y="2669534"/>
            <a:ext cx="1006679" cy="930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9027608" y="3677130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96" name="Oval 95"/>
          <p:cNvSpPr/>
          <p:nvPr/>
        </p:nvSpPr>
        <p:spPr>
          <a:xfrm>
            <a:off x="8749801" y="5587479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98" name="Straight Arrow Connector 97"/>
          <p:cNvCxnSpPr>
            <a:stCxn id="17" idx="3"/>
          </p:cNvCxnSpPr>
          <p:nvPr/>
        </p:nvCxnSpPr>
        <p:spPr>
          <a:xfrm>
            <a:off x="8518173" y="3423926"/>
            <a:ext cx="525159" cy="38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518172" y="5323419"/>
            <a:ext cx="335955" cy="32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388661" y="5587479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4" name="Oval 103"/>
          <p:cNvSpPr/>
          <p:nvPr/>
        </p:nvSpPr>
        <p:spPr>
          <a:xfrm>
            <a:off x="2530075" y="2267439"/>
            <a:ext cx="1006679" cy="93004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</a:t>
            </a:r>
            <a:endParaRPr lang="en-US" sz="1400" dirty="0"/>
          </a:p>
        </p:txBody>
      </p:sp>
      <p:sp>
        <p:nvSpPr>
          <p:cNvPr id="105" name="Oval 104"/>
          <p:cNvSpPr/>
          <p:nvPr/>
        </p:nvSpPr>
        <p:spPr>
          <a:xfrm>
            <a:off x="2575753" y="4330106"/>
            <a:ext cx="1006679" cy="93004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Sale</a:t>
            </a:r>
            <a:endParaRPr lang="en-US" sz="1400" dirty="0"/>
          </a:p>
        </p:txBody>
      </p:sp>
      <p:sp>
        <p:nvSpPr>
          <p:cNvPr id="110" name="Oval 109"/>
          <p:cNvSpPr/>
          <p:nvPr/>
        </p:nvSpPr>
        <p:spPr>
          <a:xfrm>
            <a:off x="1215148" y="2568219"/>
            <a:ext cx="1006679" cy="930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3288564" y="5184396"/>
            <a:ext cx="629823" cy="55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742029" y="2260543"/>
            <a:ext cx="801694" cy="4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536754" y="2969703"/>
            <a:ext cx="334293" cy="1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2278972" y="3157748"/>
            <a:ext cx="1753193" cy="2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3490348" y="3710865"/>
            <a:ext cx="562873" cy="69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1272293" y="3773843"/>
            <a:ext cx="1006679" cy="930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CRUD</a:t>
            </a:r>
            <a:endParaRPr lang="en-US" sz="1400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2278972" y="3677130"/>
            <a:ext cx="1639415" cy="4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49" grpId="0" animBg="1"/>
      <p:bldP spid="50" grpId="0" animBg="1"/>
      <p:bldP spid="54" grpId="0" animBg="1"/>
      <p:bldP spid="57" grpId="0" animBg="1"/>
      <p:bldP spid="60" grpId="0" animBg="1"/>
      <p:bldP spid="68" grpId="0" animBg="1"/>
      <p:bldP spid="71" grpId="0" animBg="1"/>
      <p:bldP spid="73" grpId="0" animBg="1"/>
      <p:bldP spid="84" grpId="0" animBg="1"/>
      <p:bldP spid="88" grpId="0" animBg="1"/>
      <p:bldP spid="93" grpId="0" animBg="1"/>
      <p:bldP spid="96" grpId="0" animBg="1"/>
      <p:bldP spid="101" grpId="0" animBg="1"/>
      <p:bldP spid="104" grpId="0" animBg="1"/>
      <p:bldP spid="105" grpId="0" animBg="1"/>
      <p:bldP spid="110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27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END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124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POS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Softwore Devlopment 1</dc:title>
  <dc:creator>Mehedi Hasan</dc:creator>
  <cp:lastModifiedBy>Mehedi Hasan</cp:lastModifiedBy>
  <cp:revision>29</cp:revision>
  <dcterms:created xsi:type="dcterms:W3CDTF">2022-10-10T15:48:09Z</dcterms:created>
  <dcterms:modified xsi:type="dcterms:W3CDTF">2022-10-13T15:33:28Z</dcterms:modified>
</cp:coreProperties>
</file>