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83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0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83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337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300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48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47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3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86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2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0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3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3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61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12E1-7B04-4A3C-B781-B951E54B250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0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4752" y="0"/>
            <a:ext cx="7721813" cy="1406168"/>
          </a:xfrm>
        </p:spPr>
        <p:txBody>
          <a:bodyPr/>
          <a:lstStyle/>
          <a:p>
            <a:r>
              <a:rPr lang="ru-RU" sz="6600" dirty="0" err="1" smtClean="0"/>
              <a:t>Курсова</a:t>
            </a:r>
            <a:r>
              <a:rPr lang="ru-RU" sz="6600" dirty="0" smtClean="0"/>
              <a:t> робота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93242" y="1406168"/>
            <a:ext cx="6183323" cy="232070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Програмування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«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Структури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даних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алгоритми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тему:</a:t>
            </a:r>
          </a:p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Онлайн-ресурс клубу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любителів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туризму</a:t>
            </a:r>
          </a:p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9752" y="4272677"/>
            <a:ext cx="5056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Студента 1-го курсу,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групи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ІС-91 </a:t>
            </a: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Хмел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Андр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я Михайловича</a:t>
            </a:r>
          </a:p>
          <a:p>
            <a:pPr algn="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Спеціальності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126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Інформаційні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управляючі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системи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технології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algn="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Керівник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ст.вик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Вітковська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І. І. </a:t>
            </a:r>
          </a:p>
        </p:txBody>
      </p:sp>
    </p:spTree>
    <p:extLst>
      <p:ext uri="{BB962C8B-B14F-4D97-AF65-F5344CB8AC3E}">
        <p14:creationId xmlns:p14="http://schemas.microsoft.com/office/powerpoint/2010/main" val="274754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879" y="623455"/>
            <a:ext cx="6845684" cy="969818"/>
          </a:xfrm>
        </p:spPr>
        <p:txBody>
          <a:bodyPr/>
          <a:lstStyle/>
          <a:p>
            <a:r>
              <a:rPr lang="ru-RU" dirty="0"/>
              <a:t>ПОСТАНОВКА ЗАДАЧІ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9406" y="1412444"/>
            <a:ext cx="9242521" cy="3422793"/>
          </a:xfrm>
        </p:spPr>
        <p:txBody>
          <a:bodyPr/>
          <a:lstStyle/>
          <a:p>
            <a:r>
              <a:rPr lang="ru-RU" sz="2000" dirty="0" err="1"/>
              <a:t>Спроектувати</a:t>
            </a:r>
            <a:r>
              <a:rPr lang="ru-RU" sz="2000" dirty="0"/>
              <a:t> </a:t>
            </a:r>
            <a:r>
              <a:rPr lang="ru-RU" sz="2000" dirty="0" err="1"/>
              <a:t>об’єктно-орієнтовану</a:t>
            </a:r>
            <a:r>
              <a:rPr lang="ru-RU" sz="2000" dirty="0"/>
              <a:t> модель </a:t>
            </a:r>
            <a:r>
              <a:rPr lang="ru-RU" sz="2000" dirty="0" err="1"/>
              <a:t>предметної</a:t>
            </a:r>
            <a:r>
              <a:rPr lang="ru-RU" sz="2000" dirty="0"/>
              <a:t> </a:t>
            </a:r>
            <a:r>
              <a:rPr lang="ru-RU" sz="2000" dirty="0" err="1"/>
              <a:t>галузі</a:t>
            </a:r>
            <a:r>
              <a:rPr lang="ru-RU" sz="2000" dirty="0"/>
              <a:t> </a:t>
            </a:r>
            <a:r>
              <a:rPr lang="ru-RU" sz="2000" dirty="0" err="1"/>
              <a:t>згідно</a:t>
            </a:r>
            <a:r>
              <a:rPr lang="ru-RU" sz="2000" dirty="0"/>
              <a:t> з </a:t>
            </a:r>
            <a:r>
              <a:rPr lang="ru-RU" sz="2000" dirty="0" err="1"/>
              <a:t>варіантом</a:t>
            </a:r>
            <a:r>
              <a:rPr lang="ru-RU" sz="2000" dirty="0"/>
              <a:t>, </a:t>
            </a:r>
            <a:r>
              <a:rPr lang="ru-RU" sz="2000" dirty="0" err="1"/>
              <a:t>визначивши</a:t>
            </a:r>
            <a:r>
              <a:rPr lang="ru-RU" sz="2000" dirty="0"/>
              <a:t> </a:t>
            </a:r>
            <a:r>
              <a:rPr lang="ru-RU" sz="2000" dirty="0" err="1"/>
              <a:t>необхідні</a:t>
            </a:r>
            <a:r>
              <a:rPr lang="ru-RU" sz="2000" dirty="0"/>
              <a:t> для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класи</a:t>
            </a:r>
            <a:r>
              <a:rPr lang="ru-RU" sz="2000" dirty="0"/>
              <a:t> та </a:t>
            </a:r>
            <a:r>
              <a:rPr lang="ru-RU" sz="2000" dirty="0" err="1"/>
              <a:t>їх</a:t>
            </a:r>
            <a:r>
              <a:rPr lang="ru-RU" sz="2000" dirty="0"/>
              <a:t> структуру. При </a:t>
            </a:r>
            <a:r>
              <a:rPr lang="ru-RU" sz="2000" dirty="0" err="1"/>
              <a:t>об’єктно-орієнтованому</a:t>
            </a:r>
            <a:r>
              <a:rPr lang="ru-RU" sz="2000" dirty="0"/>
              <a:t> </a:t>
            </a:r>
            <a:r>
              <a:rPr lang="ru-RU" sz="2000" dirty="0" err="1"/>
              <a:t>проектуванні</a:t>
            </a:r>
            <a:r>
              <a:rPr lang="ru-RU" sz="2000" dirty="0"/>
              <a:t> </a:t>
            </a:r>
            <a:r>
              <a:rPr lang="ru-RU" sz="2000" dirty="0" err="1"/>
              <a:t>продемонструвати</a:t>
            </a:r>
            <a:r>
              <a:rPr lang="ru-RU" sz="2000" dirty="0"/>
              <a:t> </a:t>
            </a:r>
            <a:r>
              <a:rPr lang="ru-RU" sz="2000" dirty="0" err="1"/>
              <a:t>застосування</a:t>
            </a:r>
            <a:r>
              <a:rPr lang="ru-RU" sz="2000" dirty="0"/>
              <a:t>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видів</a:t>
            </a:r>
            <a:r>
              <a:rPr lang="ru-RU" sz="2000" dirty="0"/>
              <a:t> </a:t>
            </a:r>
            <a:r>
              <a:rPr lang="ru-RU" sz="2000" dirty="0" err="1"/>
              <a:t>відношень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uk-UA" sz="2000" dirty="0"/>
              <a:t>Клуб любителів туризму</a:t>
            </a:r>
            <a:endParaRPr lang="ru-RU" sz="2000" dirty="0"/>
          </a:p>
          <a:p>
            <a:endParaRPr lang="ru-RU" dirty="0"/>
          </a:p>
        </p:txBody>
      </p:sp>
      <p:pic>
        <p:nvPicPr>
          <p:cNvPr id="1026" name="Picture 2" descr="https://i.ytimg.com/vi/HLr_FVcqwOs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42" y="3532909"/>
            <a:ext cx="5320145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9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853" y="151371"/>
            <a:ext cx="84512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</a:t>
            </a:r>
            <a:r>
              <a:rPr lang="ru-RU" sz="2800" dirty="0" err="1" smtClean="0">
                <a:solidFill>
                  <a:schemeClr val="accent1"/>
                </a:solidFill>
              </a:rPr>
              <a:t>клубі</a:t>
            </a:r>
            <a:r>
              <a:rPr lang="ru-RU" sz="2000" dirty="0" smtClean="0"/>
              <a:t> </a:t>
            </a:r>
            <a:r>
              <a:rPr lang="ru-RU" sz="2000" dirty="0" err="1" smtClean="0"/>
              <a:t>надається</a:t>
            </a:r>
            <a:r>
              <a:rPr lang="ru-RU" sz="2000" dirty="0" smtClean="0"/>
              <a:t> </a:t>
            </a:r>
            <a:r>
              <a:rPr lang="ru-RU" sz="4400" b="1" dirty="0" err="1" smtClean="0">
                <a:solidFill>
                  <a:schemeClr val="accent1"/>
                </a:solidFill>
              </a:rPr>
              <a:t>інформація</a:t>
            </a:r>
            <a:r>
              <a:rPr lang="ru-RU" dirty="0" smtClean="0"/>
              <a:t> </a:t>
            </a:r>
            <a:r>
              <a:rPr lang="ru-RU" sz="2000" dirty="0" smtClean="0"/>
              <a:t>про</a:t>
            </a:r>
          </a:p>
          <a:p>
            <a:endParaRPr lang="ru-RU" dirty="0" smtClean="0"/>
          </a:p>
          <a:p>
            <a:r>
              <a:rPr lang="ru-RU" sz="2000" dirty="0" smtClean="0"/>
              <a:t>-</a:t>
            </a:r>
            <a:r>
              <a:rPr lang="ru-RU" sz="2000" dirty="0" err="1" smtClean="0">
                <a:solidFill>
                  <a:schemeClr val="accent1"/>
                </a:solidFill>
              </a:rPr>
              <a:t>країни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цікаві</a:t>
            </a:r>
            <a:r>
              <a:rPr lang="ru-RU" sz="2000" dirty="0" smtClean="0"/>
              <a:t> для туризму,</a:t>
            </a:r>
          </a:p>
          <a:p>
            <a:r>
              <a:rPr lang="ru-RU" sz="2000" dirty="0" smtClean="0"/>
              <a:t>-</a:t>
            </a:r>
            <a:r>
              <a:rPr lang="ru-RU" sz="2000" dirty="0" smtClean="0">
                <a:solidFill>
                  <a:schemeClr val="accent1"/>
                </a:solidFill>
              </a:rPr>
              <a:t>тематики</a:t>
            </a:r>
            <a:r>
              <a:rPr lang="ru-RU" sz="2000" dirty="0" smtClean="0"/>
              <a:t> </a:t>
            </a:r>
            <a:r>
              <a:rPr lang="ru-RU" sz="2000" dirty="0" err="1" smtClean="0"/>
              <a:t>турів</a:t>
            </a:r>
            <a:r>
              <a:rPr lang="ru-RU" sz="2000" dirty="0" smtClean="0"/>
              <a:t> та </a:t>
            </a:r>
            <a:r>
              <a:rPr lang="ru-RU" sz="2000" dirty="0" err="1" smtClean="0"/>
              <a:t>туристичні</a:t>
            </a:r>
            <a:r>
              <a:rPr lang="ru-RU" sz="2000" dirty="0" smtClean="0"/>
              <a:t> тури по </a:t>
            </a:r>
            <a:r>
              <a:rPr lang="ru-RU" sz="2000" dirty="0" err="1" smtClean="0"/>
              <a:t>певних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місцях</a:t>
            </a:r>
            <a:r>
              <a:rPr lang="ru-RU" sz="2000" dirty="0" smtClean="0"/>
              <a:t>,</a:t>
            </a:r>
          </a:p>
          <a:p>
            <a:r>
              <a:rPr lang="ru-RU" sz="2000" dirty="0" smtClean="0"/>
              <a:t>-</a:t>
            </a:r>
            <a:r>
              <a:rPr lang="ru-RU" sz="2000" dirty="0" err="1" smtClean="0">
                <a:solidFill>
                  <a:schemeClr val="accent1"/>
                </a:solidFill>
              </a:rPr>
              <a:t>туристичні</a:t>
            </a:r>
            <a:r>
              <a:rPr lang="ru-RU" sz="2000" dirty="0" smtClean="0">
                <a:solidFill>
                  <a:schemeClr val="accent1"/>
                </a:solidFill>
              </a:rPr>
              <a:t> </a:t>
            </a:r>
            <a:r>
              <a:rPr lang="ru-RU" sz="2000" dirty="0" err="1" smtClean="0">
                <a:solidFill>
                  <a:schemeClr val="accent1"/>
                </a:solidFill>
              </a:rPr>
              <a:t>агенції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надають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послуги</a:t>
            </a:r>
            <a:r>
              <a:rPr lang="ru-RU" sz="2000" dirty="0" smtClean="0"/>
              <a:t> таких </a:t>
            </a:r>
            <a:r>
              <a:rPr lang="ru-RU" sz="2000" dirty="0" err="1" smtClean="0"/>
              <a:t>турів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err="1" smtClean="0"/>
              <a:t>Користувач</a:t>
            </a:r>
            <a:r>
              <a:rPr lang="ru-RU" sz="2000" dirty="0" smtClean="0"/>
              <a:t> </a:t>
            </a:r>
            <a:r>
              <a:rPr lang="ru-RU" sz="2000" dirty="0" err="1" smtClean="0"/>
              <a:t>сервісу</a:t>
            </a:r>
            <a:r>
              <a:rPr lang="ru-RU" sz="2000" dirty="0" smtClean="0"/>
              <a:t> клубу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обрати </a:t>
            </a:r>
            <a:r>
              <a:rPr lang="ru-RU" sz="2000" dirty="0" err="1" smtClean="0"/>
              <a:t>собі</a:t>
            </a:r>
            <a:r>
              <a:rPr lang="ru-RU" sz="2000" dirty="0" smtClean="0"/>
              <a:t> тур та </a:t>
            </a:r>
            <a:r>
              <a:rPr lang="ru-RU" sz="2000" dirty="0" err="1" smtClean="0"/>
              <a:t>агенцію</a:t>
            </a:r>
            <a:r>
              <a:rPr lang="ru-RU" sz="2000" dirty="0" smtClean="0"/>
              <a:t> </a:t>
            </a:r>
            <a:r>
              <a:rPr lang="ru-RU" sz="2000" dirty="0" err="1" smtClean="0"/>
              <a:t>згідно</a:t>
            </a:r>
            <a:r>
              <a:rPr lang="ru-RU" sz="2000" dirty="0" smtClean="0"/>
              <a:t>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вподобань</a:t>
            </a:r>
            <a:r>
              <a:rPr lang="ru-RU" sz="2000" dirty="0"/>
              <a:t> до </a:t>
            </a:r>
            <a:r>
              <a:rPr lang="ru-RU" sz="2000" dirty="0" err="1"/>
              <a:t>запланованої</a:t>
            </a:r>
            <a:r>
              <a:rPr lang="ru-RU" sz="2000" dirty="0"/>
              <a:t> </a:t>
            </a:r>
            <a:r>
              <a:rPr lang="ru-RU" sz="2000" dirty="0" err="1"/>
              <a:t>дати</a:t>
            </a:r>
            <a:r>
              <a:rPr lang="ru-RU" sz="2000" dirty="0"/>
              <a:t> </a:t>
            </a:r>
            <a:r>
              <a:rPr lang="ru-RU" sz="2000" dirty="0" err="1"/>
              <a:t>подорожі</a:t>
            </a:r>
            <a:r>
              <a:rPr lang="ru-RU" sz="2000" dirty="0"/>
              <a:t>.</a:t>
            </a:r>
          </a:p>
        </p:txBody>
      </p:sp>
      <p:pic>
        <p:nvPicPr>
          <p:cNvPr id="2050" name="Picture 2" descr="https://mx.toluna.com/dpolls_images/2017/05/24/d9af2bac-b91c-44e9-97f7-e5458820e59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3" y="3044471"/>
            <a:ext cx="2931006" cy="16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-s3-cdn-cf.behance.net/project_modules/1400/601bff13269831.5b4293fb21cf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60" y="4023355"/>
            <a:ext cx="3334323" cy="248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ybagsale.ru/wp-content/uploads/2019/12/lakestone-glenwood-black-961013bl-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2888542"/>
            <a:ext cx="2269626" cy="22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1190" y="318654"/>
            <a:ext cx="3714556" cy="1510146"/>
          </a:xfrm>
        </p:spPr>
        <p:txBody>
          <a:bodyPr>
            <a:noAutofit/>
          </a:bodyPr>
          <a:lstStyle/>
          <a:p>
            <a:r>
              <a:rPr lang="ru-RU" sz="4800" dirty="0" err="1" smtClean="0"/>
              <a:t>Функц</a:t>
            </a:r>
            <a:r>
              <a:rPr lang="en-US" sz="4800" dirty="0" err="1" smtClean="0"/>
              <a:t>i</a:t>
            </a:r>
            <a:r>
              <a:rPr lang="ru-RU" sz="4800" dirty="0" err="1" smtClean="0"/>
              <a:t>анал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093432" y="1073727"/>
            <a:ext cx="284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Користувач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може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6644" y="2195945"/>
            <a:ext cx="2021647" cy="1503218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Вступити</a:t>
            </a:r>
            <a:r>
              <a:rPr lang="ru-RU" dirty="0" smtClean="0">
                <a:solidFill>
                  <a:schemeClr val="tx1"/>
                </a:solidFill>
              </a:rPr>
              <a:t> до клубу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5990" y="3321629"/>
            <a:ext cx="2561974" cy="183572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Обрати за </a:t>
            </a:r>
            <a:r>
              <a:rPr lang="ru-RU" dirty="0" err="1" smtClean="0">
                <a:solidFill>
                  <a:schemeClr val="tx1"/>
                </a:solidFill>
              </a:rPr>
              <a:t>якими</a:t>
            </a:r>
            <a:r>
              <a:rPr lang="ru-RU" dirty="0" smtClean="0">
                <a:solidFill>
                  <a:schemeClr val="tx1"/>
                </a:solidFill>
              </a:rPr>
              <a:t> параметрами </a:t>
            </a:r>
            <a:r>
              <a:rPr lang="ru-RU" dirty="0" err="1" smtClean="0">
                <a:solidFill>
                  <a:schemeClr val="tx1"/>
                </a:solidFill>
              </a:rPr>
              <a:t>вибрати</a:t>
            </a:r>
            <a:r>
              <a:rPr lang="ru-RU" dirty="0" smtClean="0">
                <a:solidFill>
                  <a:schemeClr val="tx1"/>
                </a:solidFill>
              </a:rPr>
              <a:t> тур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821565" y="4100945"/>
            <a:ext cx="3117272" cy="1891145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Додавати</a:t>
            </a:r>
            <a:r>
              <a:rPr lang="ru-RU" dirty="0" smtClean="0">
                <a:solidFill>
                  <a:schemeClr val="tx1"/>
                </a:solidFill>
              </a:rPr>
              <a:t> до </a:t>
            </a:r>
            <a:r>
              <a:rPr lang="ru-RU" dirty="0" err="1" smtClean="0">
                <a:solidFill>
                  <a:schemeClr val="tx1"/>
                </a:solidFill>
              </a:rPr>
              <a:t>кошика</a:t>
            </a:r>
            <a:r>
              <a:rPr lang="ru-RU" dirty="0" smtClean="0">
                <a:solidFill>
                  <a:schemeClr val="tx1"/>
                </a:solidFill>
              </a:rPr>
              <a:t> тури за </a:t>
            </a:r>
            <a:r>
              <a:rPr lang="ru-RU" dirty="0" err="1" smtClean="0">
                <a:solidFill>
                  <a:schemeClr val="tx1"/>
                </a:solidFill>
              </a:rPr>
              <a:t>певним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вподобанням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користувача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258292" y="1535392"/>
            <a:ext cx="2835140" cy="660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518468" y="1610428"/>
            <a:ext cx="1592046" cy="1597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083446" y="1645228"/>
            <a:ext cx="580097" cy="2455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0389" y="318655"/>
            <a:ext cx="5418666" cy="1177636"/>
          </a:xfrm>
        </p:spPr>
        <p:txBody>
          <a:bodyPr/>
          <a:lstStyle/>
          <a:p>
            <a:r>
              <a:rPr lang="ru-RU" dirty="0" smtClean="0"/>
              <a:t>До </a:t>
            </a:r>
            <a:r>
              <a:rPr lang="en-US" dirty="0" smtClean="0"/>
              <a:t>Solution </a:t>
            </a:r>
            <a:r>
              <a:rPr lang="ru-RU" dirty="0" err="1" smtClean="0"/>
              <a:t>ув</a:t>
            </a:r>
            <a:r>
              <a:rPr lang="en-US" dirty="0" err="1" smtClean="0"/>
              <a:t>i</a:t>
            </a:r>
            <a:r>
              <a:rPr lang="ru-RU" dirty="0" err="1" smtClean="0"/>
              <a:t>йшли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2" y="1116118"/>
            <a:ext cx="2438449" cy="1017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294" y="1034626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Два проекта:</a:t>
            </a:r>
            <a:endParaRPr lang="en-US" dirty="0" smtClean="0"/>
          </a:p>
          <a:p>
            <a:r>
              <a:rPr lang="en-US" dirty="0"/>
              <a:t>-</a:t>
            </a:r>
            <a:r>
              <a:rPr lang="ru-RU" dirty="0" smtClean="0"/>
              <a:t>основный з </a:t>
            </a:r>
            <a:r>
              <a:rPr lang="ru-RU" dirty="0" err="1" smtClean="0"/>
              <a:t>класом</a:t>
            </a:r>
            <a:r>
              <a:rPr lang="ru-RU" dirty="0" smtClean="0"/>
              <a:t>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-</a:t>
            </a:r>
            <a:r>
              <a:rPr lang="ru-RU" dirty="0" smtClean="0"/>
              <a:t>та проект з динам</a:t>
            </a:r>
            <a:r>
              <a:rPr lang="en-US" dirty="0" err="1" smtClean="0"/>
              <a:t>i</a:t>
            </a:r>
            <a:r>
              <a:rPr lang="ru-RU" dirty="0" err="1" smtClean="0"/>
              <a:t>чною</a:t>
            </a:r>
            <a:r>
              <a:rPr lang="ru-RU" dirty="0" smtClean="0"/>
              <a:t> б</a:t>
            </a:r>
            <a:r>
              <a:rPr lang="en-US" dirty="0" err="1" smtClean="0"/>
              <a:t>i</a:t>
            </a:r>
            <a:r>
              <a:rPr lang="ru-RU" dirty="0" err="1" smtClean="0"/>
              <a:t>бл</a:t>
            </a:r>
            <a:r>
              <a:rPr lang="en-US" dirty="0" err="1" smtClean="0"/>
              <a:t>i</a:t>
            </a:r>
            <a:r>
              <a:rPr lang="ru-RU" dirty="0" err="1" smtClean="0"/>
              <a:t>отекою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8572" y="2432253"/>
            <a:ext cx="42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проект</a:t>
            </a:r>
            <a:r>
              <a:rPr lang="en-US" dirty="0" err="1" smtClean="0"/>
              <a:t>i</a:t>
            </a:r>
            <a:r>
              <a:rPr lang="ru-RU" dirty="0" smtClean="0"/>
              <a:t> з динам</a:t>
            </a:r>
            <a:r>
              <a:rPr lang="en-US" dirty="0" err="1" smtClean="0"/>
              <a:t>i</a:t>
            </a:r>
            <a:r>
              <a:rPr lang="ru-RU" dirty="0" err="1" smtClean="0"/>
              <a:t>чною</a:t>
            </a:r>
            <a:r>
              <a:rPr lang="ru-RU" dirty="0" smtClean="0"/>
              <a:t> б</a:t>
            </a:r>
            <a:r>
              <a:rPr lang="en-US" dirty="0" err="1" smtClean="0"/>
              <a:t>i</a:t>
            </a:r>
            <a:r>
              <a:rPr lang="ru-RU" dirty="0" err="1" smtClean="0"/>
              <a:t>бл</a:t>
            </a:r>
            <a:r>
              <a:rPr lang="en-US" dirty="0" err="1" smtClean="0"/>
              <a:t>i</a:t>
            </a:r>
            <a:r>
              <a:rPr lang="ru-RU" dirty="0" err="1" smtClean="0"/>
              <a:t>отекою</a:t>
            </a:r>
            <a:r>
              <a:rPr lang="ru-RU" dirty="0" smtClean="0"/>
              <a:t> лежать так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 smtClean="0"/>
              <a:t>класси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66" y="3275790"/>
            <a:ext cx="3231158" cy="32764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0824" y="5140036"/>
            <a:ext cx="42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&lt;-</a:t>
            </a:r>
            <a:r>
              <a:rPr lang="ru-RU" dirty="0" smtClean="0"/>
              <a:t> а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en-US" dirty="0" err="1" smtClean="0"/>
              <a:t>uml</a:t>
            </a:r>
            <a:r>
              <a:rPr lang="en-US" dirty="0" smtClean="0"/>
              <a:t> </a:t>
            </a:r>
            <a:r>
              <a:rPr lang="ru-RU" dirty="0" smtClean="0"/>
              <a:t>д</a:t>
            </a:r>
            <a:r>
              <a:rPr lang="en-US" dirty="0" err="1" smtClean="0"/>
              <a:t>i</a:t>
            </a:r>
            <a:r>
              <a:rPr lang="ru-RU" sz="2000" dirty="0" err="1" smtClean="0"/>
              <a:t>аграма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en-US" dirty="0" err="1" smtClean="0"/>
              <a:t>i</a:t>
            </a:r>
            <a:r>
              <a:rPr lang="ru-RU" dirty="0" smtClean="0"/>
              <a:t>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2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757" y="102615"/>
            <a:ext cx="8596668" cy="1320800"/>
          </a:xfrm>
        </p:spPr>
        <p:txBody>
          <a:bodyPr/>
          <a:lstStyle/>
          <a:p>
            <a:r>
              <a:rPr lang="ru-RU" dirty="0" err="1" smtClean="0"/>
              <a:t>Деяк</a:t>
            </a:r>
            <a:r>
              <a:rPr lang="en-US" dirty="0" err="1" smtClean="0"/>
              <a:t>i</a:t>
            </a:r>
            <a:r>
              <a:rPr lang="ru-RU" dirty="0" smtClean="0"/>
              <a:t> ц</a:t>
            </a:r>
            <a:r>
              <a:rPr lang="en-US" dirty="0" err="1" smtClean="0"/>
              <a:t>i</a:t>
            </a:r>
            <a:r>
              <a:rPr lang="ru-RU" dirty="0" err="1" smtClean="0"/>
              <a:t>кав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 smtClean="0"/>
              <a:t>моменти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48176"/>
          <a:stretch/>
        </p:blipFill>
        <p:spPr>
          <a:xfrm>
            <a:off x="451819" y="775701"/>
            <a:ext cx="4082605" cy="2286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7391" y="687596"/>
            <a:ext cx="43639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б</a:t>
            </a:r>
            <a:r>
              <a:rPr lang="en-US" dirty="0" err="1" smtClean="0"/>
              <a:t>i</a:t>
            </a:r>
            <a:r>
              <a:rPr lang="ru-RU" dirty="0" err="1" smtClean="0"/>
              <a:t>льш</a:t>
            </a:r>
            <a:r>
              <a:rPr lang="ru-RU" dirty="0" smtClean="0"/>
              <a:t> ц</a:t>
            </a:r>
            <a:r>
              <a:rPr lang="en-US" dirty="0" err="1" smtClean="0"/>
              <a:t>i</a:t>
            </a:r>
            <a:r>
              <a:rPr lang="ru-RU" sz="2000" dirty="0" err="1" smtClean="0"/>
              <a:t>кавого</a:t>
            </a:r>
            <a:r>
              <a:rPr lang="ru-RU" dirty="0" smtClean="0"/>
              <a:t> та </a:t>
            </a:r>
            <a:r>
              <a:rPr lang="ru-RU" dirty="0" err="1" smtClean="0"/>
              <a:t>зрозум</a:t>
            </a:r>
            <a:r>
              <a:rPr lang="en-US" dirty="0" err="1" smtClean="0"/>
              <a:t>i</a:t>
            </a:r>
            <a:r>
              <a:rPr lang="ru-RU" dirty="0" smtClean="0"/>
              <a:t>лого </a:t>
            </a:r>
            <a:r>
              <a:rPr lang="ru-RU" dirty="0" err="1" smtClean="0"/>
              <a:t>використовування</a:t>
            </a:r>
            <a:r>
              <a:rPr lang="ru-RU" dirty="0" smtClean="0"/>
              <a:t> </a:t>
            </a:r>
            <a:r>
              <a:rPr lang="ru-RU" dirty="0" err="1" smtClean="0"/>
              <a:t>программи</a:t>
            </a:r>
            <a:r>
              <a:rPr lang="ru-RU" dirty="0" smtClean="0"/>
              <a:t> </a:t>
            </a:r>
            <a:r>
              <a:rPr lang="ru-RU" dirty="0" err="1" smtClean="0"/>
              <a:t>пов</a:t>
            </a:r>
            <a:r>
              <a:rPr lang="en-US" dirty="0" err="1" smtClean="0"/>
              <a:t>i</a:t>
            </a:r>
            <a:r>
              <a:rPr lang="ru-RU" dirty="0" err="1" smtClean="0"/>
              <a:t>домлення</a:t>
            </a:r>
            <a:r>
              <a:rPr lang="ru-RU" dirty="0" smtClean="0"/>
              <a:t> та </a:t>
            </a:r>
            <a:r>
              <a:rPr lang="ru-RU" dirty="0" err="1" smtClean="0"/>
              <a:t>помилки</a:t>
            </a:r>
            <a:r>
              <a:rPr lang="ru-RU" dirty="0" smtClean="0"/>
              <a:t> </a:t>
            </a:r>
            <a:r>
              <a:rPr lang="ru-RU" dirty="0" err="1" smtClean="0"/>
              <a:t>виводяться</a:t>
            </a:r>
            <a:r>
              <a:rPr lang="ru-RU" dirty="0" smtClean="0"/>
              <a:t> р</a:t>
            </a:r>
            <a:r>
              <a:rPr lang="en-US" dirty="0" err="1" smtClean="0"/>
              <a:t>i</a:t>
            </a:r>
            <a:r>
              <a:rPr lang="ru-RU" dirty="0" err="1" smtClean="0"/>
              <a:t>зними</a:t>
            </a:r>
            <a:r>
              <a:rPr lang="ru-RU" dirty="0" smtClean="0"/>
              <a:t> </a:t>
            </a:r>
            <a:r>
              <a:rPr lang="ru-RU" dirty="0" err="1" smtClean="0"/>
              <a:t>кольорами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41" y="2164566"/>
            <a:ext cx="4565584" cy="6172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841" y="2781851"/>
            <a:ext cx="4239217" cy="8573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19" y="3061702"/>
            <a:ext cx="3645568" cy="36717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914" y="3902459"/>
            <a:ext cx="5184854" cy="20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8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7806" y="0"/>
            <a:ext cx="5709612" cy="1320800"/>
          </a:xfrm>
        </p:spPr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</a:t>
            </a:r>
            <a:r>
              <a:rPr lang="en-US" dirty="0" err="1" smtClean="0"/>
              <a:t>i</a:t>
            </a:r>
            <a:r>
              <a:rPr lang="ru-RU" dirty="0" err="1" smtClean="0"/>
              <a:t>аграма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en-US" dirty="0" err="1" smtClean="0"/>
              <a:t>i</a:t>
            </a:r>
            <a:r>
              <a:rPr lang="ru-RU" dirty="0" smtClean="0"/>
              <a:t>в: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2" y="660399"/>
            <a:ext cx="6996716" cy="5768109"/>
          </a:xfrm>
          <a:prstGeom prst="rect">
            <a:avLst/>
          </a:prstGeom>
        </p:spPr>
      </p:pic>
      <p:sp>
        <p:nvSpPr>
          <p:cNvPr id="5" name="Ромб 4"/>
          <p:cNvSpPr/>
          <p:nvPr/>
        </p:nvSpPr>
        <p:spPr>
          <a:xfrm>
            <a:off x="5941834" y="2869960"/>
            <a:ext cx="183855" cy="1044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омб 7"/>
          <p:cNvSpPr/>
          <p:nvPr/>
        </p:nvSpPr>
        <p:spPr>
          <a:xfrm>
            <a:off x="4137762" y="2548164"/>
            <a:ext cx="183855" cy="1044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/>
          <p:cNvSpPr/>
          <p:nvPr/>
        </p:nvSpPr>
        <p:spPr>
          <a:xfrm>
            <a:off x="7505418" y="2765556"/>
            <a:ext cx="183855" cy="1044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>
            <a:endCxn id="9" idx="3"/>
          </p:cNvCxnSpPr>
          <p:nvPr/>
        </p:nvCxnSpPr>
        <p:spPr>
          <a:xfrm flipV="1">
            <a:off x="1230564" y="2817758"/>
            <a:ext cx="6458709" cy="3610750"/>
          </a:xfrm>
          <a:prstGeom prst="bentConnector3">
            <a:avLst>
              <a:gd name="adj1" fmla="val 1033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031935" y="6157416"/>
            <a:ext cx="198629" cy="271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endCxn id="8" idx="1"/>
          </p:cNvCxnSpPr>
          <p:nvPr/>
        </p:nvCxnSpPr>
        <p:spPr>
          <a:xfrm flipV="1">
            <a:off x="3803706" y="2600366"/>
            <a:ext cx="334056" cy="1197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endCxn id="5" idx="1"/>
          </p:cNvCxnSpPr>
          <p:nvPr/>
        </p:nvCxnSpPr>
        <p:spPr>
          <a:xfrm flipV="1">
            <a:off x="5672620" y="2922162"/>
            <a:ext cx="269214" cy="1162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448" y="1290412"/>
            <a:ext cx="1409897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870" y="491958"/>
            <a:ext cx="8596668" cy="1320800"/>
          </a:xfrm>
        </p:spPr>
        <p:txBody>
          <a:bodyPr/>
          <a:lstStyle/>
          <a:p>
            <a:r>
              <a:rPr lang="ru-RU" dirty="0" err="1" smtClean="0"/>
              <a:t>Знання</a:t>
            </a:r>
            <a:r>
              <a:rPr lang="ru-RU" dirty="0" smtClean="0"/>
              <a:t> та технолог</a:t>
            </a:r>
            <a:r>
              <a:rPr lang="en-US" dirty="0" err="1" smtClean="0"/>
              <a:t>i</a:t>
            </a:r>
            <a:r>
              <a:rPr lang="ru-RU" dirty="0" smtClean="0"/>
              <a:t>ї, як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 smtClean="0"/>
              <a:t>знадобились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088089" y="1812758"/>
            <a:ext cx="6184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ru-RU" sz="2400" dirty="0" smtClean="0"/>
              <a:t>базов</a:t>
            </a:r>
            <a:r>
              <a:rPr lang="en-US" sz="2400" dirty="0" err="1" smtClean="0"/>
              <a:t>i</a:t>
            </a:r>
            <a:r>
              <a:rPr lang="ru-RU" sz="2400" dirty="0" smtClean="0"/>
              <a:t> </a:t>
            </a:r>
            <a:r>
              <a:rPr lang="ru-RU" sz="2400" dirty="0" err="1" smtClean="0"/>
              <a:t>знання</a:t>
            </a:r>
            <a:r>
              <a:rPr lang="ru-RU" sz="2400" dirty="0" smtClean="0"/>
              <a:t> про ООП:</a:t>
            </a:r>
          </a:p>
          <a:p>
            <a:r>
              <a:rPr lang="ru-RU" sz="2400" dirty="0" err="1" smtClean="0"/>
              <a:t>класси</a:t>
            </a:r>
            <a:r>
              <a:rPr lang="ru-RU" sz="2400" dirty="0"/>
              <a:t>, </a:t>
            </a:r>
            <a:r>
              <a:rPr lang="ru-RU" sz="2400" dirty="0" err="1" smtClean="0"/>
              <a:t>їх</a:t>
            </a:r>
            <a:r>
              <a:rPr lang="ru-RU" sz="2400" dirty="0" smtClean="0"/>
              <a:t> </a:t>
            </a:r>
            <a:r>
              <a:rPr lang="ru-RU" sz="2400" dirty="0" err="1" smtClean="0"/>
              <a:t>насл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дування</a:t>
            </a:r>
            <a:r>
              <a:rPr lang="ru-RU" sz="2400" dirty="0" smtClean="0"/>
              <a:t>, 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нкапсуляц</a:t>
            </a:r>
            <a:r>
              <a:rPr lang="en-US" sz="2400" dirty="0" err="1" smtClean="0"/>
              <a:t>i</a:t>
            </a:r>
            <a:r>
              <a:rPr lang="ru-RU" sz="2400" dirty="0" smtClean="0"/>
              <a:t>я</a:t>
            </a:r>
          </a:p>
          <a:p>
            <a:r>
              <a:rPr lang="ru-RU" sz="2400" dirty="0" smtClean="0"/>
              <a:t>-</a:t>
            </a:r>
            <a:r>
              <a:rPr lang="ru-RU" sz="2400" dirty="0" err="1" smtClean="0"/>
              <a:t>знання</a:t>
            </a:r>
            <a:r>
              <a:rPr lang="ru-RU" sz="2400" dirty="0" smtClean="0"/>
              <a:t> про </a:t>
            </a:r>
            <a:r>
              <a:rPr lang="ru-RU" sz="2400" smtClean="0"/>
              <a:t>обробку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виключень</a:t>
            </a:r>
            <a:endParaRPr lang="ru-RU" sz="2400" dirty="0" smtClean="0"/>
          </a:p>
          <a:p>
            <a:r>
              <a:rPr lang="ru-RU" sz="2400" dirty="0" smtClean="0"/>
              <a:t>-</a:t>
            </a:r>
            <a:r>
              <a:rPr lang="ru-RU" sz="2400" dirty="0" err="1" smtClean="0"/>
              <a:t>знання</a:t>
            </a:r>
            <a:r>
              <a:rPr lang="ru-RU" sz="2400" dirty="0" smtClean="0"/>
              <a:t> про под</a:t>
            </a:r>
            <a:r>
              <a:rPr lang="en-US" sz="2400" dirty="0" err="1" smtClean="0"/>
              <a:t>i</a:t>
            </a:r>
            <a:r>
              <a:rPr lang="ru-RU" sz="2400" dirty="0" smtClean="0"/>
              <a:t>ї та </a:t>
            </a:r>
            <a:r>
              <a:rPr lang="ru-RU" sz="2400" dirty="0" err="1" smtClean="0"/>
              <a:t>делегати</a:t>
            </a:r>
            <a:endParaRPr lang="ru-RU" sz="2400" dirty="0" smtClean="0"/>
          </a:p>
          <a:p>
            <a:r>
              <a:rPr lang="ru-RU" sz="2400" dirty="0" smtClean="0"/>
              <a:t>-</a:t>
            </a:r>
            <a:r>
              <a:rPr lang="ru-RU" sz="2400" dirty="0" err="1" smtClean="0"/>
              <a:t>колекц</a:t>
            </a:r>
            <a:r>
              <a:rPr lang="en-US" sz="2400" dirty="0" err="1" smtClean="0"/>
              <a:t>i</a:t>
            </a:r>
            <a:r>
              <a:rPr lang="ru-RU" sz="2400" dirty="0" smtClean="0"/>
              <a:t>я </a:t>
            </a:r>
            <a:r>
              <a:rPr lang="en-US" sz="2400" dirty="0" smtClean="0"/>
              <a:t>List</a:t>
            </a:r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нтерфейси</a:t>
            </a:r>
            <a:endParaRPr lang="ru-RU" sz="2400" dirty="0" smtClean="0"/>
          </a:p>
          <a:p>
            <a:r>
              <a:rPr lang="ru-RU" sz="2400" dirty="0" smtClean="0"/>
              <a:t>-динам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чно</a:t>
            </a:r>
            <a:r>
              <a:rPr lang="ru-RU" sz="2400" dirty="0" smtClean="0"/>
              <a:t> п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дключаюча</a:t>
            </a:r>
            <a:r>
              <a:rPr lang="ru-RU" sz="2400" dirty="0" smtClean="0"/>
              <a:t> б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бл</a:t>
            </a:r>
            <a:r>
              <a:rPr lang="en-US" sz="2400" dirty="0" err="1" smtClean="0"/>
              <a:t>i</a:t>
            </a:r>
            <a:r>
              <a:rPr lang="ru-RU" sz="2400" dirty="0" smtClean="0"/>
              <a:t>отека</a:t>
            </a:r>
          </a:p>
        </p:txBody>
      </p:sp>
    </p:spTree>
    <p:extLst>
      <p:ext uri="{BB962C8B-B14F-4D97-AF65-F5344CB8AC3E}">
        <p14:creationId xmlns:p14="http://schemas.microsoft.com/office/powerpoint/2010/main" val="117219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4148" y="1420810"/>
            <a:ext cx="4484213" cy="1550989"/>
          </a:xfrm>
        </p:spPr>
        <p:txBody>
          <a:bodyPr>
            <a:noAutofit/>
          </a:bodyPr>
          <a:lstStyle/>
          <a:p>
            <a:r>
              <a:rPr lang="ru-RU" sz="9600" dirty="0" smtClean="0"/>
              <a:t>К</a:t>
            </a:r>
            <a:r>
              <a:rPr lang="en-US" sz="9600" dirty="0" err="1" smtClean="0"/>
              <a:t>i</a:t>
            </a:r>
            <a:r>
              <a:rPr lang="ru-RU" sz="9600" dirty="0" err="1" smtClean="0"/>
              <a:t>нець</a:t>
            </a:r>
            <a:endParaRPr lang="ru-RU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3705727" y="2971799"/>
            <a:ext cx="469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Дякую</a:t>
            </a:r>
            <a:r>
              <a:rPr lang="ru-RU" sz="3200" dirty="0" smtClean="0"/>
              <a:t> за </a:t>
            </a:r>
            <a:r>
              <a:rPr lang="ru-RU" sz="3200" dirty="0" err="1" smtClean="0"/>
              <a:t>увагу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597469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313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Курсова робота</vt:lpstr>
      <vt:lpstr>ПОСТАНОВКА ЗАДАЧІ</vt:lpstr>
      <vt:lpstr>Презентация PowerPoint</vt:lpstr>
      <vt:lpstr>Функцiанал</vt:lpstr>
      <vt:lpstr>До Solution увiйшли:</vt:lpstr>
      <vt:lpstr>Деякi цiкавi моменти</vt:lpstr>
      <vt:lpstr>UML дiаграма класiв:</vt:lpstr>
      <vt:lpstr>Знання та технологiї, якi знадобились:</vt:lpstr>
      <vt:lpstr>Кiнець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</dc:title>
  <dc:creator>AdmiN</dc:creator>
  <cp:lastModifiedBy>AdmiN</cp:lastModifiedBy>
  <cp:revision>39</cp:revision>
  <dcterms:created xsi:type="dcterms:W3CDTF">2020-05-17T11:39:45Z</dcterms:created>
  <dcterms:modified xsi:type="dcterms:W3CDTF">2020-05-21T18:47:35Z</dcterms:modified>
</cp:coreProperties>
</file>