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06aba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06aba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3d857a96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3d857a96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3d857a96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3d857a96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b038908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5b038908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d857a96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d857a96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d857a9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d857a9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d857a96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d857a9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d857a96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d857a96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b03890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b03890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5b038908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5b038908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5b038908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5b038908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5b03890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5b03890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5b03890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5b03890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359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эмуляции терминала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6750" y="3389025"/>
            <a:ext cx="84759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40"/>
              <a:t>Выполнили: 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Хмельницкий Антон Б01-306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Рачинский Максим Б01-303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40"/>
              <a:t>Исходники: https://github.com/khmelnitskiianton/terminal-emulator</a:t>
            </a:r>
            <a:endParaRPr sz="19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43045" l="0" r="0" t="0"/>
          <a:stretch/>
        </p:blipFill>
        <p:spPr>
          <a:xfrm>
            <a:off x="1066948" y="0"/>
            <a:ext cx="7010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🛠️ Используемый стек технологий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C++, 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разработки: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Графическая библиотека: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X11 (X Window System)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C библиотеки: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POSIX (PTY, процессы, файловые дескрипторы, ioctl), GNU C Lib(аргументы командной строки)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C++: </a:t>
            </a:r>
            <a:r>
              <a:rPr lang="ru" sz="1600">
                <a:solidFill>
                  <a:schemeClr val="dk1"/>
                </a:solidFill>
              </a:rPr>
              <a:t>стандартные контейнеры C++, умные указатели, наследование и полиморфизм.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Сборка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CMake, Make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Документация: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Doxygen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контроля версий: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Git, Github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развертки приложения: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Man, Markdown, License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Дополнительные инструменты: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bear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(для поддержки LSP и clang-based инструментов)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clang-format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✅ Результаты и функциональность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 графический терминал с простым пользовательским интерфейсом.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Разработана минималистичная, но расширяемая командная оболочка.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Применены системные технологии Linux: PTY, fork, execv.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Использованы стандартные контейнеры C++, умные указатели, наследование и полиморфизм.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Проект оформлен с использование современных инструментов разработки: документация, структура, автоматизация сборки и развертки приложения.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Протестирован запуск внешних программ, взаимодействие с пользовательским вводом и выводом.</a:t>
            </a:r>
            <a:endParaRPr sz="159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88" y="338200"/>
            <a:ext cx="5476225" cy="4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480650" y="2154600"/>
            <a:ext cx="6182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4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lang="ru"/>
              <a:t>Задачи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проекта - создание терминального эмулятора, включающего графический терминал -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iksTerm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оболочку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paraShell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Linux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задачи: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минималистичного терминала с графическим интерфейсом.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командной оболочки для взаимодействия с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Изучение работы с псевдотерминалами (PTY) в Linux и взаимодействия между терминалом и оболочкой.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удобного интерфейса для использования терминала и оболочки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Оформление проекта в соответствии с современными стандартами: система контроля версий, документация, системы сборки, лицензия, описание проекта, а также его использования.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🧩 Структура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8185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iksTerm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графический терминал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Отображает текстовый вывод и обрабатывает пользовательский ввод.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Запускает дочерний процесс с оболочкой.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Обеспечивает взаимодействие с оболочкой через PTY.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 на C с использованием X11 и низкоуровневых системных вызовов.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удобный пользовательский интерфейс, поддерживает различные опции по кастомизации.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paraShell </a:t>
            </a: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оболочка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ввод, разбор и выполнение команд (в отдельных процессах, созданных с помощью системного вызова fork()).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Реализовано межпроцессное взаимодействие посредством файловых дескрипторов и механизма pipe.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встроенные команды(такие как </a:t>
            </a:r>
            <a:r>
              <a:rPr i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cd, exit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может быть расширена для поддержки новых функций и команд.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4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⚙️ Сборка и запуск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8350" y="742625"/>
            <a:ext cx="36348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Клонирование и сборка проекта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</a:t>
            </a:r>
            <a:r>
              <a:rPr lang="ru" sz="1400">
                <a:solidFill>
                  <a:schemeClr val="dk1"/>
                </a:solidFill>
              </a:rPr>
              <a:t>Полное описание доступно на Github</a:t>
            </a:r>
            <a:r>
              <a:rPr lang="ru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Установка и генерация описания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З</a:t>
            </a:r>
            <a:r>
              <a:rPr b="1" lang="ru" sz="1500" u="sng">
                <a:solidFill>
                  <a:schemeClr val="dk1"/>
                </a:solidFill>
              </a:rPr>
              <a:t>апуск терминала на оболочке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ru" sz="1600">
                <a:solidFill>
                  <a:srgbClr val="188038"/>
                </a:solidFill>
              </a:rPr>
              <a:t>iksTerm –shell=/usr/bin/paraShell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ru" sz="1500" u="sng">
                <a:solidFill>
                  <a:schemeClr val="dk1"/>
                </a:solidFill>
              </a:rPr>
              <a:t>Альтернатива сборка в контейнере</a:t>
            </a:r>
            <a:endParaRPr b="1" sz="1500" u="sng">
              <a:solidFill>
                <a:schemeClr val="dk1"/>
              </a:solidFill>
            </a:endParaRPr>
          </a:p>
        </p:txBody>
      </p:sp>
      <p:pic>
        <p:nvPicPr>
          <p:cNvPr id="79" name="Google Shape;79;p16" title="termina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800" y="880463"/>
            <a:ext cx="5138100" cy="3382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63" y="0"/>
            <a:ext cx="7840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38" y="62200"/>
            <a:ext cx="5880326" cy="240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838" y="2494000"/>
            <a:ext cx="5880325" cy="2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194" l="0" r="2429" t="0"/>
          <a:stretch/>
        </p:blipFill>
        <p:spPr>
          <a:xfrm>
            <a:off x="71550" y="77775"/>
            <a:ext cx="6794750" cy="49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8999"/>
          <a:stretch/>
        </p:blipFill>
        <p:spPr>
          <a:xfrm>
            <a:off x="1086488" y="174150"/>
            <a:ext cx="6971024" cy="46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925" y="6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⚙️</a:t>
            </a:r>
            <a:r>
              <a:rPr lang="ru"/>
              <a:t>Реализация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" y="680924"/>
            <a:ext cx="4800699" cy="3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875" y="4171363"/>
            <a:ext cx="53530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