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3d857a964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3d857a964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3d857a96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3d857a96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3d857a964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3d857a964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3d857a964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3d857a964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3d857a964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3d857a964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406abae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406aba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3d857a96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3d857a96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3595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 эмуляции терминала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34050" y="3389025"/>
            <a:ext cx="8475900" cy="11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940"/>
              <a:t>Выполнили: </a:t>
            </a:r>
            <a:endParaRPr sz="1940"/>
          </a:p>
          <a:p>
            <a:pPr indent="-3517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0"/>
              <a:buChar char="●"/>
            </a:pPr>
            <a:r>
              <a:rPr lang="ru" sz="1940"/>
              <a:t>Хмельницкий Антон Б01-306</a:t>
            </a:r>
            <a:endParaRPr sz="1940"/>
          </a:p>
          <a:p>
            <a:pPr indent="-3517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0"/>
              <a:buChar char="●"/>
            </a:pPr>
            <a:r>
              <a:rPr lang="ru" sz="1940"/>
              <a:t>Рачинский Максим Б01-303</a:t>
            </a:r>
            <a:endParaRPr sz="19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🎯 </a:t>
            </a:r>
            <a:r>
              <a:rPr lang="ru"/>
              <a:t>Задачи проекта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Цель проекта - создание терминального эмулятора, включающего графический терминал - </a:t>
            </a: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iksTerm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и оболочку </a:t>
            </a: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paraShell 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Linux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Основные задачи: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Разработка минималистичного терминала с графическим интерфейсом.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Реализация командной оболочки для взаимодействия с пользователем.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Изучение работы с псевдотерминалами (PTY) в Linux и взаимодействия между терминалом и оболочкой.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удобного интерфейса для использования терминала и оболочки пользователем.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Оформление проекта в соответствии с современными стандартами: система контроля версий, документация, системы сборки, лицензия, описание проекта, а также его использования.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🛠️ Используемый стек технологий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Язык программирования: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C++, C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Графическая библиотека: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X11 (X Window System)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Стандартные C библиотеки: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POSIX (PTY, процессы, файловые дескрипторы, ioctl), GNU C Lib(аргументы командной строки)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Элементы C++: </a:t>
            </a:r>
            <a:r>
              <a:rPr lang="ru" sz="1600">
                <a:solidFill>
                  <a:schemeClr val="dk1"/>
                </a:solidFill>
              </a:rPr>
              <a:t>стандартные контейнеры C++, умные указатели, наследование и полиморфизм.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Сборка проекта: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CMake, Make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Документация: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Doxygen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Система контроля версий: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Git, Github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Система развертки приложения: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Docker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Описание проекта: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Man, Markdown, License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Дополнительные инструменты: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bear 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(для поддержки LSP и clang-based инструментов)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clang-format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🧩 Структура проекта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017725"/>
            <a:ext cx="8818500" cy="36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ru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iksTerm</a:t>
            </a: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графический терминал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Отображает текстовый вывод и обрабатывает пользовательский ввод.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Запускает дочерний процесс с оболочкой.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Обеспечивает взаимодействие с оболочкой через PTY.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Написан на C с использованием X11 и низкоуровневых системных вызовов.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ru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Имеет удобный пользовательский интерфейс, поддерживает различные опции по кастомизации.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ru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paraShell </a:t>
            </a:r>
            <a:r>
              <a:rPr b="1" lang="ru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1" lang="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оболочка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Реализует ввод, разбор и выполнение команд (в отдельных процессах, созданных с помощью системного вызова fork()).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Реализовано межпроцессное взаимодействие посредством файловых дескрипторов и механизма pipe.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Имеет встроенные команды(такие как </a:t>
            </a:r>
            <a:r>
              <a:rPr i="1"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cd, exit</a:t>
            </a:r>
            <a:r>
              <a:rPr lang="ru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может быть расширена для поддержки новых функций и команд.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4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⚙️ Сборка и запуск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28350" y="742625"/>
            <a:ext cx="3634800" cy="365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 u="sng">
                <a:solidFill>
                  <a:schemeClr val="dk1"/>
                </a:solidFill>
              </a:rPr>
              <a:t>Клонирование и сборка проекта</a:t>
            </a:r>
            <a:endParaRPr b="1" sz="15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</a:rPr>
              <a:t>(</a:t>
            </a:r>
            <a:r>
              <a:rPr lang="ru" sz="1400">
                <a:solidFill>
                  <a:schemeClr val="dk1"/>
                </a:solidFill>
              </a:rPr>
              <a:t>Полное описание доступно на Github</a:t>
            </a:r>
            <a:r>
              <a:rPr lang="ru" sz="1400">
                <a:solidFill>
                  <a:schemeClr val="dk1"/>
                </a:solidFill>
              </a:rPr>
              <a:t>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 u="sng">
                <a:solidFill>
                  <a:schemeClr val="dk1"/>
                </a:solidFill>
              </a:rPr>
              <a:t>Установка и генерация описания</a:t>
            </a:r>
            <a:endParaRPr b="1" sz="15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 u="sng">
                <a:solidFill>
                  <a:schemeClr val="dk1"/>
                </a:solidFill>
              </a:rPr>
              <a:t>З</a:t>
            </a:r>
            <a:r>
              <a:rPr b="1" lang="ru" sz="1500" u="sng">
                <a:solidFill>
                  <a:schemeClr val="dk1"/>
                </a:solidFill>
              </a:rPr>
              <a:t>апуск терминала на оболочке</a:t>
            </a:r>
            <a:endParaRPr b="1" sz="15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ru" sz="1600">
                <a:solidFill>
                  <a:srgbClr val="188038"/>
                </a:solidFill>
              </a:rPr>
              <a:t>iksTerm –shell=/usr/bin/paraShell</a:t>
            </a:r>
            <a:endParaRPr b="1" sz="15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ru" sz="1500" u="sng">
                <a:solidFill>
                  <a:schemeClr val="dk1"/>
                </a:solidFill>
              </a:rPr>
              <a:t>Альтернатива сборка в контейнере</a:t>
            </a:r>
            <a:endParaRPr b="1" sz="1500" u="sng">
              <a:solidFill>
                <a:schemeClr val="dk1"/>
              </a:solidFill>
            </a:endParaRPr>
          </a:p>
        </p:txBody>
      </p:sp>
      <p:pic>
        <p:nvPicPr>
          <p:cNvPr id="85" name="Google Shape;85;p17" title="terminal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4800" y="880463"/>
            <a:ext cx="5138100" cy="33825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✅ Результаты и функциональность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Реализован графический терминал с простым пользовательским интерфейсом.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Разработана минималистичная, но расширяемая командная оболочка.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Применены системные технологии Linux: PTY, fork, execv.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Использованы стандартные контейнеры C++, умные указатели, наследование и полиморфизм.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Проект оформлен с использование современных инструментов разработки: документация, структура, автоматизация сборки и развертки приложения.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Протестирован запуск внешних программ, взаимодействие с пользовательским вводом и выводом.</a:t>
            </a:r>
            <a:endParaRPr sz="159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43045" l="0" r="0" t="0"/>
          <a:stretch/>
        </p:blipFill>
        <p:spPr>
          <a:xfrm>
            <a:off x="1066948" y="0"/>
            <a:ext cx="70101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480650" y="2154600"/>
            <a:ext cx="61827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 за внимание!</a:t>
            </a:r>
            <a:endParaRPr sz="4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