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75" r:id="rId4"/>
    <p:sldId id="272" r:id="rId5"/>
    <p:sldId id="273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8A8"/>
    <a:srgbClr val="5E5B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3581400"/>
            <a:ext cx="77724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r>
              <a:rPr lang="en-US" dirty="0" err="1" smtClean="0"/>
              <a:t>ចុចដើម្បីកែប្រែ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D:\Google Drive\khschools\new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2981"/>
            <a:ext cx="5260933" cy="99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343400"/>
            <a:ext cx="7772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pPr lvl="0"/>
            <a:r>
              <a:rPr lang="en-US" dirty="0" err="1" smtClean="0"/>
              <a:t>ចុចដើម្បីកែប្រែ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2590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257556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7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6600" y="685800"/>
            <a:ext cx="5410200" cy="457200"/>
          </a:xfrm>
          <a:prstGeom prst="rect">
            <a:avLst/>
          </a:prstGeom>
        </p:spPr>
        <p:txBody>
          <a:bodyPr/>
          <a:lstStyle>
            <a:lvl1pPr algn="r">
              <a:defRPr sz="2500" b="1">
                <a:solidFill>
                  <a:srgbClr val="1558A8"/>
                </a:solidFill>
                <a:latin typeface="Khmer OS Siemreap" pitchFamily="2" charset="0"/>
                <a:cs typeface="Khmer OS Siemreap" pitchFamily="2" charset="0"/>
              </a:defRPr>
            </a:lvl1pPr>
          </a:lstStyle>
          <a:p>
            <a:r>
              <a:rPr lang="ca-ES" dirty="0" smtClean="0"/>
              <a:t>ចម្នងជើង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 sz="24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1pPr>
            <a:lvl2pPr marL="742950" indent="-285750">
              <a:buFont typeface="Wingdings" pitchFamily="2" charset="2"/>
              <a:buChar char="§"/>
              <a:defRPr sz="20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2pPr>
            <a:lvl3pPr marL="1143000" indent="-228600">
              <a:buFont typeface="Wingdings" pitchFamily="2" charset="2"/>
              <a:buChar char="§"/>
              <a:defRPr sz="18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3pPr>
            <a:lvl4pPr marL="1600200" indent="-228600">
              <a:buFont typeface="Wingdings" pitchFamily="2" charset="2"/>
              <a:buChar char="§"/>
              <a:defRPr sz="18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4pPr>
            <a:lvl5pPr marL="2057400" indent="-228600">
              <a:buFont typeface="Wingdings" pitchFamily="2" charset="2"/>
              <a:buChar char="§"/>
              <a:defRPr sz="180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Google Drive\khschools\new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609600"/>
            <a:ext cx="2807369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1295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31418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3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8F28-1F27-41E0-A684-924B4B6AC8F0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9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78F28-1F27-41E0-A684-924B4B6AC8F0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5C94-8835-45B8-AD4D-C69DFE36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ordpress.org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429000"/>
            <a:ext cx="7772400" cy="685800"/>
          </a:xfrm>
        </p:spPr>
        <p:txBody>
          <a:bodyPr/>
          <a:lstStyle/>
          <a:p>
            <a:r>
              <a:rPr lang="ca-ES" sz="3600" dirty="0" smtClean="0"/>
              <a:t>បង្កើតគេហទំព័រជាមួយ </a:t>
            </a:r>
            <a:r>
              <a:rPr lang="en-US" sz="3600" dirty="0" err="1" smtClean="0"/>
              <a:t>WordPress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4267200"/>
            <a:ext cx="7772400" cy="609600"/>
          </a:xfrm>
        </p:spPr>
        <p:txBody>
          <a:bodyPr>
            <a:normAutofit/>
          </a:bodyPr>
          <a:lstStyle/>
          <a:p>
            <a:r>
              <a:rPr lang="ca-ES" sz="2800" dirty="0" smtClean="0"/>
              <a:t>មេរៀនទី​ ២៖ ការតម្លើង </a:t>
            </a:r>
            <a:r>
              <a:rPr lang="en-US" sz="2800" dirty="0" err="1" smtClean="0"/>
              <a:t>WordPress</a:t>
            </a:r>
            <a:endParaRPr lang="en-US" sz="2800" dirty="0"/>
          </a:p>
        </p:txBody>
      </p:sp>
      <p:pic>
        <p:nvPicPr>
          <p:cNvPr id="4" name="Picture 3" descr="WordPress logo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57800"/>
            <a:ext cx="3657600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8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តម្លើង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m-KH" sz="2000" dirty="0"/>
              <a:t>បន្ទាប់មកទៀតចុចលើពាក្យថា </a:t>
            </a:r>
            <a:r>
              <a:rPr lang="en-US" sz="2000" dirty="0"/>
              <a:t>“Create a Configuration File”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196294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6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តម្លើង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m-KH" dirty="0"/>
              <a:t>បន្ទាប់មកទៀតនោះ សូមចុចលើពាក្យថា </a:t>
            </a:r>
            <a:r>
              <a:rPr lang="en-US" dirty="0"/>
              <a:t>“Let’s go!”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060812"/>
            <a:ext cx="6414869" cy="45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តម្លើង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/>
              <a:t>បន្ទាប់មកទៀតសូមបំពេញព័ត៌មានមួយចំនួន</a:t>
            </a:r>
            <a:r>
              <a:rPr lang="en-US" sz="1900" dirty="0"/>
              <a:t>(</a:t>
            </a:r>
            <a:r>
              <a:rPr lang="km-KH" sz="1900" dirty="0"/>
              <a:t>មើលនៅចំនុច </a:t>
            </a:r>
            <a:r>
              <a:rPr lang="en-US" sz="1900" dirty="0"/>
              <a:t>“c” </a:t>
            </a:r>
            <a:r>
              <a:rPr lang="km-KH" sz="1900" dirty="0"/>
              <a:t>ខាងលើ</a:t>
            </a:r>
            <a:r>
              <a:rPr lang="en-US" sz="1900" dirty="0"/>
              <a:t>)</a:t>
            </a:r>
            <a:r>
              <a:rPr lang="km-KH" sz="1900" dirty="0"/>
              <a:t> រូចចុចលើពាក្យ </a:t>
            </a:r>
            <a:r>
              <a:rPr lang="en-US" sz="1900" dirty="0"/>
              <a:t>“Submit”</a:t>
            </a:r>
            <a:endParaRPr lang="en-US" sz="19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95600" y="2173404"/>
            <a:ext cx="6019800" cy="45970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0806" y="3124200"/>
            <a:ext cx="239859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m-KH" sz="1900" dirty="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rPr>
              <a:t>ចំពោះ </a:t>
            </a:r>
            <a:r>
              <a:rPr lang="en-US" sz="1900" dirty="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rPr>
              <a:t>User Name, Password </a:t>
            </a:r>
            <a:r>
              <a:rPr lang="km-KH" sz="1900" dirty="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rPr>
              <a:t>គឺជាគណនី ដែលលោកអ្នក </a:t>
            </a:r>
            <a:r>
              <a:rPr lang="en-US" sz="1900" dirty="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rPr>
              <a:t>login  </a:t>
            </a:r>
            <a:r>
              <a:rPr lang="km-KH" sz="1900" dirty="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rPr>
              <a:t>ចូលទៅ </a:t>
            </a:r>
            <a:r>
              <a:rPr lang="en-US" sz="1900" dirty="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rPr>
              <a:t>“</a:t>
            </a:r>
            <a:r>
              <a:rPr lang="en-US" sz="1900" dirty="0" err="1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rPr>
              <a:t>phpmyadmin</a:t>
            </a:r>
            <a:r>
              <a:rPr lang="en-US" sz="1900" dirty="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rPr>
              <a:t>”</a:t>
            </a:r>
            <a:r>
              <a:rPr lang="km-KH" sz="1900" dirty="0">
                <a:solidFill>
                  <a:srgbClr val="5E5B6B"/>
                </a:solidFill>
                <a:latin typeface="Khmer OS Siemreap" pitchFamily="2" charset="0"/>
                <a:cs typeface="Khmer OS Siemreap" pitchFamily="2" charset="0"/>
              </a:rPr>
              <a:t>។</a:t>
            </a:r>
            <a:endParaRPr lang="en-US" sz="1900" dirty="0">
              <a:solidFill>
                <a:srgbClr val="5E5B6B"/>
              </a:solidFill>
              <a:latin typeface="Khmer OS Siemreap" pitchFamily="2" charset="0"/>
              <a:cs typeface="Khmer OS Siemreap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តម្លើង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 smtClean="0"/>
              <a:t>បើ</a:t>
            </a:r>
            <a:r>
              <a:rPr lang="km-KH" sz="1900" dirty="0"/>
              <a:t>បន្ទាប់ពីចុចលើ</a:t>
            </a:r>
            <a:r>
              <a:rPr lang="en-US" sz="1900" dirty="0"/>
              <a:t> “Submit” </a:t>
            </a:r>
            <a:r>
              <a:rPr lang="km-KH" sz="1900" dirty="0"/>
              <a:t>លោកអ្នកទទួលបាន </a:t>
            </a:r>
            <a:r>
              <a:rPr lang="en-US" sz="1900" dirty="0"/>
              <a:t>Error </a:t>
            </a:r>
            <a:r>
              <a:rPr lang="km-KH" sz="1900" dirty="0"/>
              <a:t>ដូចរូបខាងក្រោម នោះមានន័យថា លោកអ្នកបំពេញព័ត៌មាន ពុំបានត្រឹមត្រូវនោះទេ។ សូមចុចលើពាក្យ 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“</a:t>
            </a:r>
            <a:r>
              <a:rPr lang="en-US" sz="1900" dirty="0"/>
              <a:t>Try again”</a:t>
            </a:r>
            <a:r>
              <a:rPr lang="km-KH" sz="1900" dirty="0"/>
              <a:t> រួចពិនិត្យមើល ការបំពេញរបស់លោកអ្នកនៅ </a:t>
            </a:r>
            <a:r>
              <a:rPr lang="en-US" sz="1900" dirty="0"/>
              <a:t>Form </a:t>
            </a:r>
            <a:r>
              <a:rPr lang="km-KH" sz="1900" dirty="0"/>
              <a:t>ខាងលើ។</a:t>
            </a:r>
            <a:endParaRPr lang="en-US" sz="19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89380" y="3047999"/>
            <a:ext cx="6611620" cy="350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តម្លើង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/>
              <a:t>រួចសូមចុចលើពាក្យថា </a:t>
            </a:r>
            <a:r>
              <a:rPr lang="en-US" sz="2000" dirty="0"/>
              <a:t>“Run the install”</a:t>
            </a:r>
            <a:endParaRPr lang="en-US" sz="19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2438950"/>
            <a:ext cx="7306897" cy="26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តម្លើង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512126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/>
              <a:t>បន្ទាប់ពីនោះ លោកអ្នកនឹងឃើញដូចរូបខាងក្រោម</a:t>
            </a:r>
            <a:r>
              <a:rPr lang="km-KH" sz="2000" dirty="0" smtClean="0"/>
              <a:t>៖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/>
              <a:t>1: </a:t>
            </a:r>
            <a:r>
              <a:rPr lang="km-KH" sz="2000" dirty="0"/>
              <a:t>ជាចំណងជើងគេហទំព័ររបស់លោក</a:t>
            </a:r>
            <a:r>
              <a:rPr lang="km-KH" sz="2000" dirty="0" smtClean="0"/>
              <a:t>អ្នក</a:t>
            </a:r>
            <a:endParaRPr lang="en-US" sz="2000" dirty="0" smtClean="0"/>
          </a:p>
          <a:p>
            <a:pPr marL="0" indent="0">
              <a:lnSpc>
                <a:spcPct val="170000"/>
              </a:lnSpc>
              <a:buNone/>
            </a:pPr>
            <a:endParaRPr lang="en-US" sz="20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/>
              <a:t>2:</a:t>
            </a:r>
            <a:r>
              <a:rPr lang="km-KH" sz="2000" dirty="0"/>
              <a:t> ជាឈ្មោះដែលលោកអ្នកប្រើសម្រាប់ </a:t>
            </a:r>
            <a:r>
              <a:rPr lang="en-US" sz="2000" dirty="0"/>
              <a:t>Login </a:t>
            </a:r>
            <a:r>
              <a:rPr lang="km-KH" sz="2000" dirty="0"/>
              <a:t>ចូលទៅគ្រប់គ្រង់ គេហទំព័ររបស់លោក</a:t>
            </a:r>
            <a:r>
              <a:rPr lang="km-KH" sz="2000" dirty="0" smtClean="0"/>
              <a:t>អ្នក</a:t>
            </a:r>
            <a:endParaRPr lang="en-US" sz="2000" dirty="0" smtClean="0"/>
          </a:p>
          <a:p>
            <a:pPr marL="0" indent="0">
              <a:lnSpc>
                <a:spcPct val="170000"/>
              </a:lnSpc>
              <a:buNone/>
            </a:pPr>
            <a:endParaRPr lang="en-US" sz="20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/>
              <a:t>3:</a:t>
            </a:r>
            <a:r>
              <a:rPr lang="km-KH" sz="2000" dirty="0"/>
              <a:t> ជាលេខសម្ងាត់ (</a:t>
            </a:r>
            <a:r>
              <a:rPr lang="en-US" sz="2000" dirty="0"/>
              <a:t>password</a:t>
            </a:r>
            <a:r>
              <a:rPr lang="km-KH" sz="2000" dirty="0"/>
              <a:t>) សូមចងចាំលេខសម្ងាត់នេះ ដើម្បើ </a:t>
            </a:r>
            <a:r>
              <a:rPr lang="en-US" sz="2000" dirty="0"/>
              <a:t>Login </a:t>
            </a:r>
            <a:r>
              <a:rPr lang="km-KH" sz="2000" dirty="0"/>
              <a:t>ចូលគ្រប់គ្រង់ គេហទំព័ររបស់លោក</a:t>
            </a:r>
            <a:r>
              <a:rPr lang="km-KH" sz="2000" dirty="0" smtClean="0"/>
              <a:t>អ្នក</a:t>
            </a:r>
            <a:endParaRPr lang="en-US" sz="2000" dirty="0" smtClean="0"/>
          </a:p>
          <a:p>
            <a:pPr marL="0" indent="0">
              <a:lnSpc>
                <a:spcPct val="170000"/>
              </a:lnSpc>
              <a:buNone/>
            </a:pPr>
            <a:endParaRPr lang="en-US" sz="20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/>
              <a:t>4:</a:t>
            </a:r>
            <a:r>
              <a:rPr lang="km-KH" sz="2000" dirty="0"/>
              <a:t> ជាអាស័យដ្ឋានអ៊ីម៉ែល របស់ </a:t>
            </a:r>
            <a:r>
              <a:rPr lang="en-US" sz="2000" dirty="0"/>
              <a:t>User </a:t>
            </a:r>
            <a:r>
              <a:rPr lang="km-KH" sz="2000" dirty="0"/>
              <a:t>ខាង</a:t>
            </a:r>
            <a:r>
              <a:rPr lang="km-KH" sz="2000" dirty="0" smtClean="0"/>
              <a:t>លើ</a:t>
            </a:r>
            <a:endParaRPr lang="en-US" sz="2000" dirty="0" smtClean="0"/>
          </a:p>
          <a:p>
            <a:pPr marL="0" indent="0">
              <a:lnSpc>
                <a:spcPct val="170000"/>
              </a:lnSpc>
              <a:buNone/>
            </a:pPr>
            <a:endParaRPr lang="en-US" sz="20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/>
              <a:t>5:</a:t>
            </a:r>
            <a:r>
              <a:rPr lang="km-KH" sz="2000" dirty="0"/>
              <a:t> នៅពេលដែលលោកអ្នក ជ្រើសរើស (</a:t>
            </a:r>
            <a:r>
              <a:rPr lang="en-US" sz="2000" dirty="0"/>
              <a:t>checked</a:t>
            </a:r>
            <a:r>
              <a:rPr lang="km-KH" sz="2000" dirty="0"/>
              <a:t>) នោះមានន័យថា លោកអ្នកអនុញ្ញាត្តឱ្យ </a:t>
            </a:r>
            <a:r>
              <a:rPr lang="en-US" sz="2000" dirty="0"/>
              <a:t>Google, Yahoo, Bing, </a:t>
            </a:r>
            <a:r>
              <a:rPr lang="km-KH" sz="2000" dirty="0"/>
              <a:t>និង </a:t>
            </a:r>
            <a:r>
              <a:rPr lang="en-US" sz="2000" dirty="0"/>
              <a:t>Search engines </a:t>
            </a:r>
            <a:r>
              <a:rPr lang="km-KH" sz="2000" dirty="0"/>
              <a:t>ដ៏ទៃទៀតអាចរក គេហទំព័ររបស់លោកអ្នក</a:t>
            </a:r>
            <a:r>
              <a:rPr lang="km-KH" sz="2000" dirty="0" smtClean="0"/>
              <a:t>ឃើញ</a:t>
            </a:r>
            <a:endParaRPr lang="en-US" sz="2000" dirty="0" smtClean="0"/>
          </a:p>
          <a:p>
            <a:pPr marL="0" indent="0">
              <a:lnSpc>
                <a:spcPct val="170000"/>
              </a:lnSpc>
              <a:buNone/>
            </a:pPr>
            <a:endParaRPr lang="en-US" sz="20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/>
              <a:t>6:</a:t>
            </a:r>
            <a:r>
              <a:rPr lang="km-KH" sz="2000" dirty="0"/>
              <a:t> រួចចុច </a:t>
            </a:r>
            <a:r>
              <a:rPr lang="en-US" sz="2000" dirty="0"/>
              <a:t>“Install </a:t>
            </a:r>
            <a:r>
              <a:rPr lang="en-US" sz="2000" dirty="0" err="1"/>
              <a:t>WordPress</a:t>
            </a:r>
            <a:r>
              <a:rPr lang="en-US" sz="2000" dirty="0"/>
              <a:t>” </a:t>
            </a:r>
            <a:r>
              <a:rPr lang="km-KH" sz="2000" dirty="0" smtClean="0"/>
              <a:t>ដើម្បី</a:t>
            </a:r>
            <a:r>
              <a:rPr lang="ca-ES" sz="2000" dirty="0" smtClean="0"/>
              <a:t>ត</a:t>
            </a:r>
            <a:r>
              <a:rPr lang="km-KH" sz="2000" dirty="0" smtClean="0"/>
              <a:t>ម្</a:t>
            </a:r>
            <a:r>
              <a:rPr lang="km-KH" sz="2000" dirty="0"/>
              <a:t>លើង </a:t>
            </a:r>
            <a:r>
              <a:rPr lang="en-US" sz="2000" dirty="0" err="1" smtClean="0"/>
              <a:t>WordPress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14334"/>
          <a:stretch/>
        </p:blipFill>
        <p:spPr>
          <a:xfrm>
            <a:off x="3962400" y="1447800"/>
            <a:ext cx="4874260" cy="527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តម្លើង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pPr lvl="0"/>
            <a:r>
              <a:rPr lang="km-KH" sz="1900" dirty="0"/>
              <a:t>ជាចុងក្រោយ លោកអ្នកនឹងឃើញ ដូចរូបខាងក្រោម៖</a:t>
            </a:r>
            <a:endParaRPr lang="en-US" sz="19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2198682"/>
            <a:ext cx="5356342" cy="32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តម្លើង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km-KH" sz="1900" dirty="0"/>
              <a:t>បើលោកអ្នកចង់ចូលទៅកាន់ គេហទំព័ររបស់លោកអ្នកសូម សរសេរពាក្យថា </a:t>
            </a:r>
            <a:r>
              <a:rPr lang="en-US" sz="1900" dirty="0"/>
              <a:t>“</a:t>
            </a:r>
            <a:r>
              <a:rPr lang="en-US" sz="1900" dirty="0" err="1"/>
              <a:t>localhost</a:t>
            </a:r>
            <a:r>
              <a:rPr lang="en-US" sz="1900" dirty="0"/>
              <a:t>” </a:t>
            </a:r>
            <a:r>
              <a:rPr lang="km-KH" sz="1900" dirty="0"/>
              <a:t>នៅលើ </a:t>
            </a:r>
            <a:r>
              <a:rPr lang="en-US" sz="1900" dirty="0"/>
              <a:t>Web Browser </a:t>
            </a:r>
            <a:r>
              <a:rPr lang="km-KH" sz="1900" dirty="0"/>
              <a:t>រួចជ្រើសរើសយកពាក្យថា </a:t>
            </a:r>
            <a:r>
              <a:rPr lang="en-US" sz="1900" dirty="0"/>
              <a:t>“</a:t>
            </a:r>
            <a:r>
              <a:rPr lang="en-US" sz="1900" dirty="0" err="1"/>
              <a:t>mywordpress</a:t>
            </a:r>
            <a:r>
              <a:rPr lang="en-US" sz="1900" dirty="0"/>
              <a:t>”</a:t>
            </a:r>
            <a:r>
              <a:rPr lang="km-KH" sz="1900" dirty="0"/>
              <a:t> ដែលលោកអ្នកទើបបាន តម្លើងរួច។</a:t>
            </a:r>
            <a:endParaRPr lang="en-US" sz="19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43400" y="2667000"/>
            <a:ext cx="4385945" cy="38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តម្លើង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/>
              <a:t>នោះលោកអ្នកនឹងឃើញដូចរូបខាង</a:t>
            </a:r>
            <a:r>
              <a:rPr lang="km-KH" sz="1900" dirty="0" smtClean="0"/>
              <a:t>ក្រោម</a:t>
            </a:r>
            <a:r>
              <a:rPr lang="km-KH" sz="1900" dirty="0"/>
              <a:t>៖</a:t>
            </a:r>
            <a:endParaRPr lang="en-US" sz="19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346642"/>
            <a:ext cx="7476176" cy="34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តម្លើង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/>
              <a:t>បើលោកអ្នកចង់ចូលទៅកាន់កន្លែងគ្រប់គ្រងគេហទំព័ររបស់លោកអ្នក សូមសេរសេរពាក្យថា </a:t>
            </a:r>
            <a:r>
              <a:rPr lang="en-US" sz="1900" dirty="0"/>
              <a:t>“</a:t>
            </a:r>
            <a:r>
              <a:rPr lang="en-US" sz="1900" dirty="0" err="1"/>
              <a:t>wp</a:t>
            </a:r>
            <a:r>
              <a:rPr lang="en-US" sz="1900" dirty="0"/>
              <a:t>-admin” </a:t>
            </a:r>
            <a:r>
              <a:rPr lang="km-KH" sz="1900" dirty="0"/>
              <a:t>បន្ទាប់ពីឈ្មោះគេហទំព័ររបស់លោកអ្នក។</a:t>
            </a:r>
            <a:endParaRPr lang="en-US" sz="19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748992"/>
            <a:ext cx="3854355" cy="340241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715000" y="2712598"/>
            <a:ext cx="3018790" cy="390132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572000" y="4663259"/>
            <a:ext cx="914400" cy="50280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មាតិកា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/>
              <a:t>តម្រូវការរបស់ </a:t>
            </a:r>
            <a:r>
              <a:rPr lang="en-US" dirty="0" err="1"/>
              <a:t>WordPress</a:t>
            </a:r>
            <a:endParaRPr lang="en-US" dirty="0"/>
          </a:p>
          <a:p>
            <a:endParaRPr lang="ca-ES" dirty="0" smtClean="0"/>
          </a:p>
          <a:p>
            <a:r>
              <a:rPr lang="km-KH" dirty="0" smtClean="0"/>
              <a:t>ទាញយ</a:t>
            </a:r>
            <a:r>
              <a:rPr lang="km-KH" dirty="0"/>
              <a:t>ក (</a:t>
            </a:r>
            <a:r>
              <a:rPr lang="en-US" dirty="0"/>
              <a:t>download</a:t>
            </a:r>
            <a:r>
              <a:rPr lang="km-KH" dirty="0"/>
              <a:t>)</a:t>
            </a:r>
            <a:r>
              <a:rPr lang="en-US" dirty="0"/>
              <a:t> </a:t>
            </a:r>
            <a:r>
              <a:rPr lang="en-US" dirty="0" err="1" smtClean="0"/>
              <a:t>WordPress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ca-ES" dirty="0" smtClean="0"/>
              <a:t>ការ</a:t>
            </a:r>
            <a:r>
              <a:rPr lang="km-KH" dirty="0" smtClean="0"/>
              <a:t>បង្កើត </a:t>
            </a:r>
            <a:r>
              <a:rPr lang="en-US" dirty="0" smtClean="0"/>
              <a:t>database</a:t>
            </a:r>
          </a:p>
          <a:p>
            <a:endParaRPr lang="en-US" dirty="0" smtClean="0"/>
          </a:p>
          <a:p>
            <a:r>
              <a:rPr lang="ca-ES" dirty="0" smtClean="0"/>
              <a:t>តម្លើង </a:t>
            </a:r>
            <a:r>
              <a:rPr lang="en-US" dirty="0" err="1" smtClean="0"/>
              <a:t>WordPress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តម្លើង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/>
              <a:t>នៅពេល </a:t>
            </a:r>
            <a:r>
              <a:rPr lang="en-US" sz="1900" dirty="0"/>
              <a:t>Logged in</a:t>
            </a:r>
            <a:r>
              <a:rPr lang="km-KH" sz="1900" dirty="0"/>
              <a:t> លោកអ្នកនឹងឃើញ ផ្ទាំងការងារ(</a:t>
            </a:r>
            <a:r>
              <a:rPr lang="en-US" sz="1900" dirty="0"/>
              <a:t>Dashboard</a:t>
            </a:r>
            <a:r>
              <a:rPr lang="km-KH" sz="1900" dirty="0"/>
              <a:t>) ដូចរូបខាងក្រោម៖</a:t>
            </a:r>
            <a:endParaRPr lang="en-US" sz="19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954815" y="2971800"/>
            <a:ext cx="71985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សំណួរ</a:t>
            </a:r>
            <a:r>
              <a:rPr lang="en-US" dirty="0" smtClean="0"/>
              <a:t> </a:t>
            </a:r>
            <a:r>
              <a:rPr lang="en-US" dirty="0" err="1" smtClean="0"/>
              <a:t>ចម្លើយ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ca-ES" dirty="0" smtClean="0"/>
              <a:t>សូមអរគុណសម្រាប់ការយកចិត្តទុក!</a:t>
            </a:r>
          </a:p>
        </p:txBody>
      </p:sp>
    </p:spTree>
    <p:extLst>
      <p:ext uri="{BB962C8B-B14F-4D97-AF65-F5344CB8AC3E}">
        <p14:creationId xmlns:p14="http://schemas.microsoft.com/office/powerpoint/2010/main" val="24348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តម្រូវការរបស់ </a:t>
            </a:r>
            <a:r>
              <a:rPr lang="en-US" dirty="0" err="1"/>
              <a:t>WordPress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មុនពេលយើងអាចប្រើប្រាស់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r>
              <a:rPr lang="ca-ES" dirty="0" smtClean="0"/>
              <a:t>បាន យើងត្រូវការ៖</a:t>
            </a:r>
          </a:p>
          <a:p>
            <a:endParaRPr lang="ca-ES" dirty="0" smtClean="0"/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Apache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endParaRPr lang="en-US" dirty="0" smtClean="0"/>
          </a:p>
          <a:p>
            <a:r>
              <a:rPr lang="ca-ES" dirty="0" smtClean="0"/>
              <a:t>ទាំង ៣ នេះមាននៅក្នុង </a:t>
            </a:r>
            <a:r>
              <a:rPr lang="en-US" dirty="0" err="1" smtClean="0"/>
              <a:t>WampServer</a:t>
            </a:r>
            <a:r>
              <a:rPr lang="ca-ES" dirty="0" smtClean="0"/>
              <a:t>។</a:t>
            </a:r>
          </a:p>
          <a:p>
            <a:endParaRPr lang="ca-ES" dirty="0"/>
          </a:p>
          <a:p>
            <a:r>
              <a:rPr lang="ca-ES" dirty="0" smtClean="0"/>
              <a:t>សូមតម្លើងកម្មវិធីនេះជាមុនសិន</a:t>
            </a:r>
            <a:endParaRPr lang="en-US" dirty="0"/>
          </a:p>
        </p:txBody>
      </p:sp>
      <p:pic>
        <p:nvPicPr>
          <p:cNvPr id="1026" name="Picture 2" descr="C:\Users\who\Desktop\WampServe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76600"/>
            <a:ext cx="1266824" cy="12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ទាញ</a:t>
            </a:r>
            <a:r>
              <a:rPr lang="km-KH" dirty="0" smtClean="0"/>
              <a:t>យក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/>
              <a:t>ដើម្បីទាញយក </a:t>
            </a:r>
            <a:r>
              <a:rPr lang="en-US" sz="1900" dirty="0" err="1" smtClean="0"/>
              <a:t>WordPress</a:t>
            </a:r>
            <a:r>
              <a:rPr lang="en-US" sz="1900" dirty="0" smtClean="0"/>
              <a:t> </a:t>
            </a:r>
            <a:r>
              <a:rPr lang="km-KH" sz="1900" dirty="0"/>
              <a:t>សូមចូលទៅ</a:t>
            </a:r>
            <a:r>
              <a:rPr lang="km-KH" sz="1900" dirty="0" smtClean="0"/>
              <a:t>កាន</a:t>
            </a:r>
            <a:r>
              <a:rPr lang="ca-ES" sz="1900" dirty="0" smtClean="0"/>
              <a:t>់ </a:t>
            </a:r>
            <a:r>
              <a:rPr lang="km-KH" sz="1900" dirty="0" smtClean="0"/>
              <a:t>គេហទំព័រ </a:t>
            </a:r>
            <a:r>
              <a:rPr lang="en-US" sz="1900" u="sng" dirty="0">
                <a:hlinkClick r:id="rId2"/>
              </a:rPr>
              <a:t>https://wordpress.org/download/</a:t>
            </a:r>
            <a:r>
              <a:rPr lang="en-US" sz="1900" dirty="0"/>
              <a:t> </a:t>
            </a:r>
            <a:r>
              <a:rPr lang="km-KH" sz="1900" dirty="0"/>
              <a:t>រួចចុចលើពាក្យ </a:t>
            </a:r>
            <a:r>
              <a:rPr lang="en-US" sz="1900" dirty="0"/>
              <a:t>“Download”</a:t>
            </a:r>
            <a:r>
              <a:rPr lang="km-KH" sz="1900" dirty="0"/>
              <a:t>។</a:t>
            </a:r>
            <a:endParaRPr lang="en-US" sz="19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26910" y="2590800"/>
            <a:ext cx="6324600" cy="39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7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ទាញ</a:t>
            </a:r>
            <a:r>
              <a:rPr lang="km-KH" dirty="0" smtClean="0"/>
              <a:t>យក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0480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ចូលទៅ</a:t>
            </a:r>
            <a:r>
              <a:rPr lang="en-US" sz="1900" dirty="0" smtClean="0"/>
              <a:t>C:\wamp\www</a:t>
            </a:r>
            <a:r>
              <a:rPr lang="km-KH" sz="1900" dirty="0" smtClean="0"/>
              <a:t> </a:t>
            </a:r>
            <a:endParaRPr lang="en-US" sz="1900" dirty="0" smtClean="0"/>
          </a:p>
          <a:p>
            <a:pPr>
              <a:lnSpc>
                <a:spcPct val="150000"/>
              </a:lnSpc>
            </a:pPr>
            <a:r>
              <a:rPr lang="km-KH" sz="1900" dirty="0" smtClean="0"/>
              <a:t>បង្កើត</a:t>
            </a:r>
            <a:r>
              <a:rPr lang="en-US" sz="1900" dirty="0" smtClean="0"/>
              <a:t> </a:t>
            </a:r>
            <a:r>
              <a:rPr lang="en-US" sz="1900" dirty="0"/>
              <a:t>folder </a:t>
            </a:r>
            <a:r>
              <a:rPr lang="km-KH" sz="1900" dirty="0"/>
              <a:t>មួយឈ្មោះ </a:t>
            </a:r>
            <a:r>
              <a:rPr lang="en-US" sz="1900" dirty="0" smtClean="0"/>
              <a:t>“</a:t>
            </a:r>
            <a:r>
              <a:rPr lang="en-US" sz="1900" dirty="0" err="1" smtClean="0"/>
              <a:t>mywordpress</a:t>
            </a:r>
            <a:r>
              <a:rPr lang="en-US" sz="1900" dirty="0" smtClean="0"/>
              <a:t>”</a:t>
            </a:r>
            <a:endParaRPr lang="en-US" sz="1900" dirty="0"/>
          </a:p>
          <a:p>
            <a:pPr>
              <a:lnSpc>
                <a:spcPct val="150000"/>
              </a:lnSpc>
            </a:pPr>
            <a:r>
              <a:rPr lang="km-KH" sz="1900" dirty="0" smtClean="0"/>
              <a:t>ពន្លា</a:t>
            </a:r>
            <a:r>
              <a:rPr lang="km-KH" sz="1900" dirty="0"/>
              <a:t>ត </a:t>
            </a:r>
            <a:r>
              <a:rPr lang="en-US" sz="1900" dirty="0" err="1" smtClean="0"/>
              <a:t>WordPress</a:t>
            </a:r>
            <a:endParaRPr lang="en-US" sz="19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r="3985"/>
          <a:stretch/>
        </p:blipFill>
        <p:spPr bwMode="auto">
          <a:xfrm>
            <a:off x="3581400" y="1752600"/>
            <a:ext cx="5246121" cy="4495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923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/>
              <a:t>ទាញ</a:t>
            </a:r>
            <a:r>
              <a:rPr lang="km-KH" dirty="0" smtClean="0"/>
              <a:t>យក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0480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ចូលទៅ</a:t>
            </a:r>
            <a:r>
              <a:rPr lang="en-US" sz="1900" dirty="0" smtClean="0"/>
              <a:t>C:\wamp\www</a:t>
            </a:r>
            <a:r>
              <a:rPr lang="km-KH" sz="1900" dirty="0" smtClean="0"/>
              <a:t> </a:t>
            </a:r>
            <a:endParaRPr lang="en-US" sz="1900" dirty="0" smtClean="0"/>
          </a:p>
          <a:p>
            <a:pPr>
              <a:lnSpc>
                <a:spcPct val="150000"/>
              </a:lnSpc>
            </a:pPr>
            <a:r>
              <a:rPr lang="km-KH" sz="1900" dirty="0" smtClean="0"/>
              <a:t>បង្កើត</a:t>
            </a:r>
            <a:r>
              <a:rPr lang="en-US" sz="1900" dirty="0" smtClean="0"/>
              <a:t> </a:t>
            </a:r>
            <a:r>
              <a:rPr lang="en-US" sz="1900" dirty="0"/>
              <a:t>folder </a:t>
            </a:r>
            <a:r>
              <a:rPr lang="km-KH" sz="1900" dirty="0"/>
              <a:t>មួយឈ្មោះ </a:t>
            </a:r>
            <a:r>
              <a:rPr lang="en-US" sz="1900" dirty="0" smtClean="0"/>
              <a:t>“</a:t>
            </a:r>
            <a:r>
              <a:rPr lang="en-US" sz="1900" dirty="0" err="1" smtClean="0"/>
              <a:t>mywordpress</a:t>
            </a:r>
            <a:r>
              <a:rPr lang="en-US" sz="1900" dirty="0" smtClean="0"/>
              <a:t>”</a:t>
            </a:r>
            <a:endParaRPr lang="en-US" sz="1900" dirty="0"/>
          </a:p>
          <a:p>
            <a:pPr>
              <a:lnSpc>
                <a:spcPct val="150000"/>
              </a:lnSpc>
            </a:pPr>
            <a:r>
              <a:rPr lang="km-KH" sz="1900" dirty="0" smtClean="0"/>
              <a:t>ពន្លា</a:t>
            </a:r>
            <a:r>
              <a:rPr lang="km-KH" sz="1900" dirty="0"/>
              <a:t>ត </a:t>
            </a:r>
            <a:r>
              <a:rPr lang="en-US" sz="1900" dirty="0" err="1" smtClean="0"/>
              <a:t>WordPress</a:t>
            </a:r>
            <a:endParaRPr lang="en-US" sz="19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r="3985"/>
          <a:stretch/>
        </p:blipFill>
        <p:spPr bwMode="auto">
          <a:xfrm>
            <a:off x="3581400" y="1752600"/>
            <a:ext cx="5246121" cy="4495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56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ការ</a:t>
            </a:r>
            <a:r>
              <a:rPr lang="km-KH" dirty="0"/>
              <a:t>បង្កើត </a:t>
            </a: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1900" dirty="0"/>
              <a:t>បន្ទាប់មក យើងត្រូវបង្កើត </a:t>
            </a:r>
            <a:r>
              <a:rPr lang="en-US" sz="1900" dirty="0"/>
              <a:t>database </a:t>
            </a:r>
            <a:endParaRPr lang="en-US" sz="1900" dirty="0" smtClean="0"/>
          </a:p>
          <a:p>
            <a:pPr>
              <a:lnSpc>
                <a:spcPct val="150000"/>
              </a:lnSpc>
            </a:pPr>
            <a:r>
              <a:rPr lang="km-KH" sz="1900" dirty="0"/>
              <a:t>ចូលទៅកាន់ </a:t>
            </a:r>
            <a:r>
              <a:rPr lang="en-US" sz="1900" dirty="0"/>
              <a:t>Web Browser </a:t>
            </a:r>
            <a:r>
              <a:rPr lang="km-KH" sz="1900" dirty="0"/>
              <a:t>របស់យើងរួចសរសេរពាក្យថា </a:t>
            </a:r>
            <a:r>
              <a:rPr lang="en-US" sz="1900" dirty="0"/>
              <a:t>“</a:t>
            </a:r>
            <a:r>
              <a:rPr lang="en-US" sz="1900" dirty="0" err="1"/>
              <a:t>localhost</a:t>
            </a:r>
            <a:r>
              <a:rPr lang="en-US" sz="1900" dirty="0"/>
              <a:t>” </a:t>
            </a:r>
            <a:r>
              <a:rPr lang="km-KH" sz="1900" dirty="0"/>
              <a:t>រួចចុចលើពាក្យថា </a:t>
            </a:r>
            <a:r>
              <a:rPr lang="en-US" sz="1900" dirty="0"/>
              <a:t>“</a:t>
            </a:r>
            <a:r>
              <a:rPr lang="en-US" sz="1900" dirty="0" err="1"/>
              <a:t>phpmyadmin</a:t>
            </a:r>
            <a:r>
              <a:rPr lang="en-US" sz="1900" dirty="0"/>
              <a:t>”</a:t>
            </a:r>
            <a:r>
              <a:rPr lang="km-KH" sz="1900" dirty="0"/>
              <a:t>។</a:t>
            </a:r>
            <a:endParaRPr lang="en-US" sz="19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17878" y="2809164"/>
            <a:ext cx="508935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ការ</a:t>
            </a:r>
            <a:r>
              <a:rPr lang="km-KH" dirty="0"/>
              <a:t>បង្កើត </a:t>
            </a:r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a-ES" sz="1900" dirty="0" smtClean="0"/>
              <a:t>រួចបំពេញទិន្នន័យ ដូចខាងក្រោម៖</a:t>
            </a:r>
            <a:endParaRPr lang="en-US" sz="19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2514600"/>
            <a:ext cx="678140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តម្លើង </a:t>
            </a:r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m-KH" sz="1900" dirty="0"/>
              <a:t>ឥឡូវនេះយើងចូលទៅកាន់ </a:t>
            </a:r>
            <a:r>
              <a:rPr lang="en-US" sz="1900" dirty="0"/>
              <a:t>Web browser </a:t>
            </a:r>
            <a:r>
              <a:rPr lang="km-KH" sz="1900" dirty="0"/>
              <a:t>របស់យើងរួច សរសេរ ពាក្យថា </a:t>
            </a:r>
            <a:r>
              <a:rPr lang="en-US" sz="1900" dirty="0"/>
              <a:t>“</a:t>
            </a:r>
            <a:r>
              <a:rPr lang="en-US" sz="1900" dirty="0" err="1"/>
              <a:t>localhost</a:t>
            </a:r>
            <a:r>
              <a:rPr lang="en-US" sz="1900" dirty="0"/>
              <a:t>” </a:t>
            </a:r>
            <a:r>
              <a:rPr lang="km-KH" sz="1900" dirty="0"/>
              <a:t>រួចចុចលើពាក្យថា </a:t>
            </a:r>
            <a:r>
              <a:rPr lang="en-US" sz="1900" dirty="0"/>
              <a:t>“</a:t>
            </a:r>
            <a:r>
              <a:rPr lang="en-US" sz="1900" dirty="0" err="1"/>
              <a:t>mywordpress</a:t>
            </a:r>
            <a:r>
              <a:rPr lang="en-US" sz="1900" dirty="0"/>
              <a:t>”</a:t>
            </a:r>
            <a:r>
              <a:rPr lang="km-KH" sz="1900" dirty="0"/>
              <a:t>។</a:t>
            </a:r>
            <a:endParaRPr lang="en-US" sz="19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2667000"/>
            <a:ext cx="4133215" cy="36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636</Words>
  <Application>Microsoft Office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បង្កើតគេហទំព័រជាមួយ WordPress</vt:lpstr>
      <vt:lpstr>មាតិកា</vt:lpstr>
      <vt:lpstr>តម្រូវការរបស់ WordPress </vt:lpstr>
      <vt:lpstr>ទាញយក WordPress Code</vt:lpstr>
      <vt:lpstr>ទាញយក WordPress Code</vt:lpstr>
      <vt:lpstr>ទាញយក WordPress Code</vt:lpstr>
      <vt:lpstr>ការបង្កើត database</vt:lpstr>
      <vt:lpstr>ការបង្កើត database</vt:lpstr>
      <vt:lpstr>តម្លើង WordPress</vt:lpstr>
      <vt:lpstr>តម្លើង WordPress</vt:lpstr>
      <vt:lpstr>តម្លើង WordPress</vt:lpstr>
      <vt:lpstr>តម្លើង WordPress</vt:lpstr>
      <vt:lpstr>តម្លើង WordPress</vt:lpstr>
      <vt:lpstr>តម្លើង WordPress</vt:lpstr>
      <vt:lpstr>តម្លើង WordPress</vt:lpstr>
      <vt:lpstr>តម្លើង WordPress</vt:lpstr>
      <vt:lpstr>តម្លើង WordPress</vt:lpstr>
      <vt:lpstr>តម្លើង WordPress</vt:lpstr>
      <vt:lpstr>តម្លើង WordPress</vt:lpstr>
      <vt:lpstr>តម្លើង WordPress</vt:lpstr>
      <vt:lpstr>សំណួរ ចម្លើយ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អ្វីទៅជា WordPress?</dc:title>
  <dc:creator>who</dc:creator>
  <cp:lastModifiedBy>who</cp:lastModifiedBy>
  <cp:revision>44</cp:revision>
  <dcterms:created xsi:type="dcterms:W3CDTF">2014-07-05T12:47:04Z</dcterms:created>
  <dcterms:modified xsi:type="dcterms:W3CDTF">2014-07-06T07:07:57Z</dcterms:modified>
</cp:coreProperties>
</file>