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9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4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org/support/" TargetMode="External"/><Relationship Id="rId2" Type="http://schemas.openxmlformats.org/officeDocument/2006/relationships/hyperlink" Target="http://en.forum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dpress.org/themes/" TargetMode="External"/><Relationship Id="rId5" Type="http://schemas.openxmlformats.org/officeDocument/2006/relationships/hyperlink" Target="https://wordpress.org/plugins/" TargetMode="External"/><Relationship Id="rId4" Type="http://schemas.openxmlformats.org/officeDocument/2006/relationships/hyperlink" Target="http://codex.wordpres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ke_Little" TargetMode="External"/><Relationship Id="rId2" Type="http://schemas.openxmlformats.org/officeDocument/2006/relationships/hyperlink" Target="http://en.wikipedia.org/wiki/Matt_Mullenw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xter_Gordon" TargetMode="External"/><Relationship Id="rId13" Type="http://schemas.openxmlformats.org/officeDocument/2006/relationships/hyperlink" Target="http://en.wikipedia.org/wiki/Carmen_McRae" TargetMode="External"/><Relationship Id="rId18" Type="http://schemas.openxmlformats.org/officeDocument/2006/relationships/hyperlink" Target="http://en.wikipedia.org/wiki/Grant_Green" TargetMode="External"/><Relationship Id="rId3" Type="http://schemas.openxmlformats.org/officeDocument/2006/relationships/hyperlink" Target="http://en.wikipedia.org/wiki/Charles_Mingus" TargetMode="External"/><Relationship Id="rId21" Type="http://schemas.openxmlformats.org/officeDocument/2006/relationships/hyperlink" Target="http://en.wikipedia.org/wiki/Count_Basie" TargetMode="External"/><Relationship Id="rId7" Type="http://schemas.openxmlformats.org/officeDocument/2006/relationships/hyperlink" Target="http://en.wikipedia.org/wiki/Stan_Getz" TargetMode="External"/><Relationship Id="rId12" Type="http://schemas.openxmlformats.org/officeDocument/2006/relationships/hyperlink" Target="http://en.wikipedia.org/wiki/Chet_Baker" TargetMode="External"/><Relationship Id="rId17" Type="http://schemas.openxmlformats.org/officeDocument/2006/relationships/hyperlink" Target="http://en.wikipedia.org/wiki/Sonny_Stitt" TargetMode="External"/><Relationship Id="rId2" Type="http://schemas.openxmlformats.org/officeDocument/2006/relationships/hyperlink" Target="http://en.wikipedia.org/wiki/Miles_Davis" TargetMode="External"/><Relationship Id="rId16" Type="http://schemas.openxmlformats.org/officeDocument/2006/relationships/hyperlink" Target="http://en.wikipedia.org/wiki/George_Gershwin" TargetMode="External"/><Relationship Id="rId20" Type="http://schemas.openxmlformats.org/officeDocument/2006/relationships/hyperlink" Target="http://en.wikipedia.org/wiki/Oscar_Peter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lla_Fitzgerald" TargetMode="External"/><Relationship Id="rId11" Type="http://schemas.openxmlformats.org/officeDocument/2006/relationships/hyperlink" Target="http://en.wikipedia.org/wiki/John_Coltrane" TargetMode="External"/><Relationship Id="rId5" Type="http://schemas.openxmlformats.org/officeDocument/2006/relationships/hyperlink" Target="http://en.wikipedia.org/wiki/Duke_Ellington" TargetMode="External"/><Relationship Id="rId15" Type="http://schemas.openxmlformats.org/officeDocument/2006/relationships/hyperlink" Target="http://en.wikipedia.org/wiki/Django_Reinhardt" TargetMode="External"/><Relationship Id="rId23" Type="http://schemas.openxmlformats.org/officeDocument/2006/relationships/hyperlink" Target="http://en.wikipedia.org/wiki/Jimmy_Smith_%28musician%29" TargetMode="External"/><Relationship Id="rId10" Type="http://schemas.openxmlformats.org/officeDocument/2006/relationships/hyperlink" Target="http://en.wikipedia.org/wiki/McCoy_Tyner" TargetMode="External"/><Relationship Id="rId19" Type="http://schemas.openxmlformats.org/officeDocument/2006/relationships/hyperlink" Target="http://en.wikipedia.org/wiki/Elvin_Jones" TargetMode="External"/><Relationship Id="rId4" Type="http://schemas.openxmlformats.org/officeDocument/2006/relationships/hyperlink" Target="http://en.wikipedia.org/wiki/Billy_Strayhorn" TargetMode="External"/><Relationship Id="rId9" Type="http://schemas.openxmlformats.org/officeDocument/2006/relationships/hyperlink" Target="http://en.wikipedia.org/wiki/Michael_Brecker" TargetMode="External"/><Relationship Id="rId14" Type="http://schemas.openxmlformats.org/officeDocument/2006/relationships/hyperlink" Target="http://en.wikipedia.org/wiki/Thelonious_Monk" TargetMode="External"/><Relationship Id="rId22" Type="http://schemas.openxmlformats.org/officeDocument/2006/relationships/hyperlink" Target="http://en.wikipedia.org/wiki/Charlie_Park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sz="3600" dirty="0" err="1" smtClean="0"/>
              <a:t>WordPress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267200"/>
            <a:ext cx="7772400" cy="609600"/>
          </a:xfrm>
        </p:spPr>
        <p:txBody>
          <a:bodyPr>
            <a:normAutofit/>
          </a:bodyPr>
          <a:lstStyle/>
          <a:p>
            <a:r>
              <a:rPr lang="ca-ES" sz="2800" dirty="0" smtClean="0"/>
              <a:t>មេរៀនទី​១៖ ការណែនាំពី </a:t>
            </a:r>
            <a:r>
              <a:rPr lang="en-US" sz="2800" dirty="0" err="1" smtClean="0"/>
              <a:t>WordPress</a:t>
            </a:r>
            <a:endParaRPr lang="en-US" sz="2800" dirty="0"/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36576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ចំណុចគួរយល់ដឹង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1900" dirty="0" smtClean="0"/>
              <a:t>មានប្រភេទ </a:t>
            </a:r>
            <a:r>
              <a:rPr lang="en-US" sz="1900" dirty="0" smtClean="0"/>
              <a:t>CMS </a:t>
            </a:r>
            <a:r>
              <a:rPr lang="ca-ES" sz="1900" dirty="0" smtClean="0"/>
              <a:t>ជាច្រើនទៀនដែលយើងគួរតែដឹង</a:t>
            </a:r>
          </a:p>
          <a:p>
            <a:endParaRPr lang="ca-ES" dirty="0"/>
          </a:p>
          <a:p>
            <a:endParaRPr lang="en-US" dirty="0"/>
          </a:p>
        </p:txBody>
      </p:sp>
      <p:pic>
        <p:nvPicPr>
          <p:cNvPr id="6147" name="Picture 3" descr="D:\Google Drive\khschools\wordpress\videos\introduction\New folder\jooml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1524000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Google Drive\khschools\wordpress\videos\introduction\New folder\pyroc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990"/>
            <a:ext cx="3417888" cy="14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Google Drive\khschools\wordpress\videos\introduction\New folder\TYPO3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58615"/>
            <a:ext cx="3064934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Google Drive\khschools\wordpress\videos\introduction\New folder\drupal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418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ចំណុចគួរយល់ដឹងមួយចំនួនទៀត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forum </a:t>
            </a:r>
            <a:r>
              <a:rPr lang="en-US" sz="1900" u="sng" dirty="0">
                <a:hlinkClick r:id="rId2"/>
              </a:rPr>
              <a:t>http://en.forums.wordpress.com</a:t>
            </a:r>
            <a:r>
              <a:rPr lang="en-US" sz="1900" u="sng" dirty="0" smtClean="0">
                <a:hlinkClick r:id="rId2"/>
              </a:rPr>
              <a:t>/</a:t>
            </a:r>
            <a:endParaRPr lang="en-US" sz="1900" u="sng" dirty="0" smtClean="0"/>
          </a:p>
          <a:p>
            <a:endParaRPr lang="en-US" sz="1900" dirty="0"/>
          </a:p>
          <a:p>
            <a:r>
              <a:rPr lang="en-US" sz="1900" dirty="0"/>
              <a:t>support </a:t>
            </a:r>
            <a:r>
              <a:rPr lang="en-US" sz="1900" u="sng" dirty="0">
                <a:hlinkClick r:id="rId3"/>
              </a:rPr>
              <a:t>http://wordpress.org/support</a:t>
            </a:r>
            <a:r>
              <a:rPr lang="en-US" sz="1900" u="sng" dirty="0" smtClean="0">
                <a:hlinkClick r:id="rId3"/>
              </a:rPr>
              <a:t>/</a:t>
            </a:r>
            <a:endParaRPr lang="en-US" sz="1900" u="sng" dirty="0" smtClean="0"/>
          </a:p>
          <a:p>
            <a:endParaRPr lang="en-US" sz="1900" dirty="0"/>
          </a:p>
          <a:p>
            <a:r>
              <a:rPr lang="en-US" sz="1900" dirty="0"/>
              <a:t>developer </a:t>
            </a:r>
            <a:r>
              <a:rPr lang="en-US" sz="1900" u="sng" dirty="0">
                <a:hlinkClick r:id="rId4"/>
              </a:rPr>
              <a:t>http://codex.wordpress.org</a:t>
            </a:r>
            <a:r>
              <a:rPr lang="en-US" sz="1900" u="sng" dirty="0" smtClean="0">
                <a:hlinkClick r:id="rId4"/>
              </a:rPr>
              <a:t>/</a:t>
            </a:r>
            <a:endParaRPr lang="en-US" sz="1900" u="sng" dirty="0" smtClean="0"/>
          </a:p>
          <a:p>
            <a:endParaRPr lang="en-US" sz="1900" dirty="0"/>
          </a:p>
          <a:p>
            <a:r>
              <a:rPr lang="en-US" sz="1900" dirty="0"/>
              <a:t>Plugin </a:t>
            </a:r>
            <a:r>
              <a:rPr lang="en-US" sz="1900" u="sng" dirty="0">
                <a:hlinkClick r:id="rId5"/>
              </a:rPr>
              <a:t>https://wordpress.org/plugins</a:t>
            </a:r>
            <a:r>
              <a:rPr lang="en-US" sz="1900" u="sng" dirty="0" smtClean="0">
                <a:hlinkClick r:id="rId5"/>
              </a:rPr>
              <a:t>/</a:t>
            </a:r>
            <a:endParaRPr lang="en-US" sz="1900" u="sng" dirty="0" smtClean="0"/>
          </a:p>
          <a:p>
            <a:endParaRPr lang="en-US" sz="1900" dirty="0"/>
          </a:p>
          <a:p>
            <a:r>
              <a:rPr lang="en-US" sz="1900" dirty="0"/>
              <a:t>Theme </a:t>
            </a:r>
            <a:r>
              <a:rPr lang="en-US" sz="1900" u="sng" dirty="0">
                <a:hlinkClick r:id="rId6"/>
              </a:rPr>
              <a:t>https://wordpress.org/themes/</a:t>
            </a:r>
            <a:endParaRPr lang="en-US" sz="1900" dirty="0"/>
          </a:p>
          <a:p>
            <a:endParaRPr lang="ca-ES" sz="1900" dirty="0" smtClean="0"/>
          </a:p>
          <a:p>
            <a:endParaRPr lang="ca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km-KH" dirty="0" smtClean="0"/>
              <a:t>ប្រវត្តិសង្ខេបរបស់ </a:t>
            </a:r>
            <a:r>
              <a:rPr lang="en-US" dirty="0" err="1" smtClean="0"/>
              <a:t>WordPress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 smtClean="0"/>
              <a:t> Versions</a:t>
            </a:r>
          </a:p>
          <a:p>
            <a:endParaRPr lang="ca-ES" dirty="0"/>
          </a:p>
          <a:p>
            <a:r>
              <a:rPr lang="km-KH" dirty="0" smtClean="0"/>
              <a:t>អត្ថប្រយោជន៍របស់ </a:t>
            </a:r>
            <a:r>
              <a:rPr lang="en-US" dirty="0" err="1" smtClean="0"/>
              <a:t>WordPress</a:t>
            </a:r>
            <a:endParaRPr lang="en-US" dirty="0" smtClean="0"/>
          </a:p>
          <a:p>
            <a:endParaRPr lang="en-US" dirty="0" smtClean="0"/>
          </a:p>
          <a:p>
            <a:r>
              <a:rPr lang="km-KH" dirty="0" smtClean="0"/>
              <a:t>ចំណុចគួរយល់ដឹង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km-KH" dirty="0"/>
              <a:t>ជាប្រភេទ </a:t>
            </a:r>
            <a:r>
              <a:rPr lang="en-US" dirty="0"/>
              <a:t>Content Management System </a:t>
            </a:r>
            <a:r>
              <a:rPr lang="km-KH" dirty="0"/>
              <a:t>មួយហៅកាត់ថា </a:t>
            </a:r>
            <a:r>
              <a:rPr lang="en-US" dirty="0"/>
              <a:t>CMS</a:t>
            </a:r>
            <a:r>
              <a:rPr lang="km-KH" dirty="0"/>
              <a:t>។ </a:t>
            </a:r>
            <a:r>
              <a:rPr lang="en-US" dirty="0"/>
              <a:t>CMS </a:t>
            </a:r>
            <a:r>
              <a:rPr lang="km-KH" dirty="0"/>
              <a:t>ជាប្រភេទ </a:t>
            </a:r>
            <a:r>
              <a:rPr lang="en-US" dirty="0"/>
              <a:t>System </a:t>
            </a:r>
            <a:r>
              <a:rPr lang="km-KH" dirty="0"/>
              <a:t>ដែលប្រើសម្រាប់ គ្រប់គ្រងព័ត៌មាននៅលើ គេហទំព័រដោយងាយស្រួលដោយពុំចាំបាច់ ចេះសរសេរកូ</a:t>
            </a:r>
            <a:r>
              <a:rPr lang="km-KH" dirty="0" smtClean="0"/>
              <a:t>ដ។</a:t>
            </a:r>
            <a:endParaRPr lang="en-US" dirty="0" smtClean="0"/>
          </a:p>
          <a:p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 err="1"/>
              <a:t>Wordpress</a:t>
            </a:r>
            <a:r>
              <a:rPr lang="km-KH" dirty="0"/>
              <a:t> ជាប្រភេទ </a:t>
            </a:r>
            <a:r>
              <a:rPr lang="en-US" dirty="0"/>
              <a:t>CMS </a:t>
            </a:r>
            <a:r>
              <a:rPr lang="km-KH" dirty="0"/>
              <a:t>ដែលតូច និងងាយស្រួលប្រើ។ លោកអ្នកពុំចាំបាច់ចេះសរសេរកូដ ក៏អាចរៀន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km-KH" dirty="0"/>
              <a:t>បានដែរ។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km-KH" dirty="0"/>
              <a:t>បង្កើតឡើងជាមួយនឹង ភាសា </a:t>
            </a:r>
            <a:r>
              <a:rPr lang="en-US" dirty="0" smtClean="0"/>
              <a:t>PHP</a:t>
            </a:r>
          </a:p>
          <a:p>
            <a:pPr lvl="0"/>
            <a:endParaRPr lang="en-US" dirty="0"/>
          </a:p>
          <a:p>
            <a:r>
              <a:rPr lang="km-KH" dirty="0"/>
              <a:t>យើងអាចប្រើ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km-KH" dirty="0"/>
              <a:t>ដោយឥតគិត</a:t>
            </a:r>
            <a:r>
              <a:rPr lang="km-KH" dirty="0" smtClean="0"/>
              <a:t>ថ្លៃ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km-KH" dirty="0"/>
              <a:t>មានគេហទំព័រ មិនតិចជាង ៦០ លានទេ ដែលបង្កើតជាមួយ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km-KH" dirty="0"/>
              <a:t>នៅជុំវិញពិភពលោក។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7146" y="6248401"/>
            <a:ext cx="7216254" cy="38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a-ES" sz="1400" dirty="0" smtClean="0"/>
              <a:t>ទំព័រដើមរបស់ </a:t>
            </a:r>
            <a:r>
              <a:rPr lang="en-US" sz="1400" dirty="0" err="1" smtClean="0"/>
              <a:t>WordPress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70520"/>
            <a:ext cx="8229600" cy="45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043" y="5715000"/>
            <a:ext cx="2568054" cy="38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 smtClean="0"/>
              <a:t>Login Form </a:t>
            </a:r>
            <a:r>
              <a:rPr lang="ca-ES" sz="1400" dirty="0" smtClean="0"/>
              <a:t>របស់ </a:t>
            </a:r>
            <a:r>
              <a:rPr lang="en-US" sz="1400" dirty="0" err="1" smtClean="0"/>
              <a:t>WordPress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25237" y="1447800"/>
            <a:ext cx="3581400" cy="40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46946" y="5715000"/>
            <a:ext cx="2568054" cy="38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 err="1" smtClean="0"/>
              <a:t>ផ្ទាំងកិច្ចការ</a:t>
            </a:r>
            <a:r>
              <a:rPr lang="ca-ES" sz="1400" dirty="0" smtClean="0"/>
              <a:t>របស់ </a:t>
            </a:r>
            <a:r>
              <a:rPr lang="en-US" sz="1400" dirty="0" err="1" smtClean="0"/>
              <a:t>WordPress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2306"/>
          <a:stretch/>
        </p:blipFill>
        <p:spPr bwMode="auto">
          <a:xfrm>
            <a:off x="380999" y="1676400"/>
            <a:ext cx="8333295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ប្រវត្តិសង្ខេបរបស់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900" dirty="0" err="1" smtClean="0"/>
              <a:t>WordPress</a:t>
            </a:r>
            <a:r>
              <a:rPr lang="en-US" sz="1900" dirty="0" smtClean="0"/>
              <a:t> </a:t>
            </a:r>
            <a:r>
              <a:rPr lang="km-KH" sz="1900" dirty="0"/>
              <a:t>ត្រូវបានដាក់ឲ្យប្រើប្រាស់លើកដំបូងនៅ ថ្ងៃទី </a:t>
            </a:r>
            <a:r>
              <a:rPr lang="km-KH" sz="1900" b="1" dirty="0"/>
              <a:t>២៧</a:t>
            </a:r>
            <a:r>
              <a:rPr lang="km-KH" sz="1900" dirty="0"/>
              <a:t> ខែ </a:t>
            </a:r>
            <a:r>
              <a:rPr lang="km-KH" sz="1900" b="1" dirty="0"/>
              <a:t>ឧសភា</a:t>
            </a:r>
            <a:r>
              <a:rPr lang="km-KH" sz="1900" dirty="0"/>
              <a:t> ឆ្នាំ </a:t>
            </a:r>
            <a:r>
              <a:rPr lang="km-KH" sz="1900" b="1" dirty="0" smtClean="0"/>
              <a:t>២០០៣</a:t>
            </a:r>
            <a:r>
              <a:rPr lang="km-KH" sz="1900" dirty="0" smtClean="0"/>
              <a:t>។</a:t>
            </a:r>
            <a:endParaRPr lang="ca-ES" sz="1900" dirty="0" smtClean="0"/>
          </a:p>
          <a:p>
            <a:pPr>
              <a:lnSpc>
                <a:spcPct val="150000"/>
              </a:lnSpc>
            </a:pPr>
            <a:endParaRPr lang="ca-ES" dirty="0"/>
          </a:p>
          <a:p>
            <a:pPr>
              <a:lnSpc>
                <a:spcPct val="150000"/>
              </a:lnSpc>
            </a:pPr>
            <a:r>
              <a:rPr lang="en-US" sz="1900" dirty="0" err="1" smtClean="0"/>
              <a:t>WordPress</a:t>
            </a:r>
            <a:r>
              <a:rPr lang="en-US" sz="1900" dirty="0" smtClean="0"/>
              <a:t> </a:t>
            </a:r>
            <a:r>
              <a:rPr lang="km-KH" sz="1900" dirty="0"/>
              <a:t>បង្កើតដោយ </a:t>
            </a:r>
            <a:r>
              <a:rPr lang="en-US" sz="1900" u="sng" dirty="0">
                <a:hlinkClick r:id="rId2" tooltip="Matt Mullenweg"/>
              </a:rPr>
              <a:t>Matt Mullenweg</a:t>
            </a:r>
            <a:r>
              <a:rPr lang="en-US" sz="1900" dirty="0"/>
              <a:t> </a:t>
            </a:r>
            <a:r>
              <a:rPr lang="km-KH" sz="1900" dirty="0"/>
              <a:t>និង </a:t>
            </a:r>
            <a:r>
              <a:rPr lang="en-US" sz="1900" u="sng" dirty="0">
                <a:hlinkClick r:id="rId3" tooltip="Mike Little"/>
              </a:rPr>
              <a:t>Mike </a:t>
            </a:r>
            <a:r>
              <a:rPr lang="en-US" sz="1900" u="sng" dirty="0" smtClean="0">
                <a:hlinkClick r:id="rId3" tooltip="Mike Little"/>
              </a:rPr>
              <a:t>Little</a:t>
            </a:r>
            <a:endParaRPr lang="en-US" sz="1900" u="sng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3962400"/>
            <a:ext cx="2568054" cy="2285999"/>
            <a:chOff x="1371600" y="4267200"/>
            <a:chExt cx="2568054" cy="2285999"/>
          </a:xfrm>
        </p:grpSpPr>
        <p:pic>
          <p:nvPicPr>
            <p:cNvPr id="3074" name="Picture 2" descr="C:\Users\who\Desktop\Matt_Mullenweg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267200"/>
              <a:ext cx="2540000" cy="168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1371600" y="6019800"/>
              <a:ext cx="2568054" cy="5333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24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20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 smtClean="0"/>
                <a:t>Matthew Charles Mullenweg</a:t>
              </a:r>
            </a:p>
            <a:p>
              <a:pPr marL="0" indent="0" algn="ctr">
                <a:buNone/>
              </a:pPr>
              <a:r>
                <a:rPr lang="en-US" sz="1400" dirty="0" smtClean="0"/>
                <a:t>CEO and Founder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7800" y="3886200"/>
            <a:ext cx="3166637" cy="2590800"/>
            <a:chOff x="5257800" y="4267200"/>
            <a:chExt cx="3166637" cy="2590800"/>
          </a:xfrm>
        </p:grpSpPr>
        <p:pic>
          <p:nvPicPr>
            <p:cNvPr id="3075" name="Picture 3" descr="C:\Users\who\Desktop\Mike_Littl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934" y="4267200"/>
              <a:ext cx="1682513" cy="168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5257800" y="6019800"/>
              <a:ext cx="3166637" cy="838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24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20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§"/>
                <a:defRPr sz="1800" kern="1200">
                  <a:solidFill>
                    <a:srgbClr val="5E5B6B"/>
                  </a:solidFill>
                  <a:latin typeface="Khmer OS Siemreap" pitchFamily="2" charset="0"/>
                  <a:ea typeface="+mn-ea"/>
                  <a:cs typeface="Khmer OS Siemreap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 smtClean="0"/>
                <a:t>Mike Little</a:t>
              </a:r>
            </a:p>
            <a:p>
              <a:pPr marL="0" indent="0" algn="ctr">
                <a:buNone/>
              </a:pPr>
              <a:r>
                <a:rPr lang="en-US" sz="1400" dirty="0" smtClean="0"/>
                <a:t>Co-founder, </a:t>
              </a:r>
              <a:r>
                <a:rPr lang="en-US" sz="1400" dirty="0" err="1" smtClean="0"/>
                <a:t>WordPress</a:t>
              </a:r>
              <a:r>
                <a:rPr lang="en-US" sz="1400" dirty="0" smtClean="0"/>
                <a:t> Founder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8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63650"/>
              </p:ext>
            </p:extLst>
          </p:nvPr>
        </p:nvGraphicFramePr>
        <p:xfrm>
          <a:off x="457200" y="1524000"/>
          <a:ext cx="8229600" cy="5029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93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Version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Code name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Release date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 May 2003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2" tooltip="Miles Davis"/>
                        </a:rPr>
                        <a:t>Davis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January 2004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 dirty="0">
                          <a:effectLst/>
                          <a:hlinkClick r:id="rId3" tooltip="Charles Mingus"/>
                        </a:rPr>
                        <a:t>Mingus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 May 2004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4" tooltip="Billy Strayhorn"/>
                        </a:rPr>
                        <a:t>Strayhorn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 February 2005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5" tooltip="Duke Ellington"/>
                        </a:rPr>
                        <a:t>Duke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 December 2005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6" tooltip="Ella Fitzgerald"/>
                        </a:rPr>
                        <a:t>Ella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 January 2007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7" tooltip="Stan Getz"/>
                        </a:rPr>
                        <a:t>Getz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 May 2007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8" tooltip="Dexter Gordon"/>
                        </a:rPr>
                        <a:t>Dexter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 September 2007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9" tooltip="Michael Brecker"/>
                        </a:rPr>
                        <a:t>Brecker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 March 2008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 dirty="0">
                          <a:effectLst/>
                          <a:hlinkClick r:id="rId10" tooltip="McCoy Tyner"/>
                        </a:rPr>
                        <a:t>Tyner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 July 2008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1" tooltip="John Coltrane"/>
                        </a:rPr>
                        <a:t>Coltrane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 December 2008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2" tooltip="Chet Baker"/>
                        </a:rPr>
                        <a:t>Baker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 June 2009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3" tooltip="Carmen McRae"/>
                        </a:rPr>
                        <a:t>Carmen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 December 2009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4" tooltip="Thelonious Monk"/>
                        </a:rPr>
                        <a:t>Thelonious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 June 2010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5" tooltip="Django Reinhardt"/>
                        </a:rPr>
                        <a:t>Reinhardt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 February 2011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6" tooltip="George Gershwin"/>
                        </a:rPr>
                        <a:t>Gershwin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 July 2011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7" tooltip="Sonny Stitt"/>
                        </a:rPr>
                        <a:t>Sonny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December 2011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8" tooltip="Grant Green"/>
                        </a:rPr>
                        <a:t>Green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 June 2012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19" tooltip="Elvin Jones"/>
                        </a:rPr>
                        <a:t>Elvin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 December 2012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20" tooltip="Oscar Peterson"/>
                        </a:rPr>
                        <a:t>Oscar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August 2013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21" tooltip="Count Basie"/>
                        </a:rPr>
                        <a:t>Basie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 October 2013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22" tooltip="Charlie Parker"/>
                        </a:rPr>
                        <a:t>Parker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 December 2013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linkClick r:id="rId23" tooltip="Jimmy Smith (musician)"/>
                        </a:rPr>
                        <a:t>Smith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 April 2014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 be announced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 August 2014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  <a:tr h="19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 be announced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 December 2014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7229" marR="7229" marT="7229" marB="722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អត្ថប្រយោជន៍របស់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km-KH" dirty="0"/>
              <a:t>ងាយស្រួល</a:t>
            </a:r>
            <a:r>
              <a:rPr lang="km-KH" dirty="0" smtClean="0"/>
              <a:t>ប្រើ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ca-ES" dirty="0" smtClean="0"/>
              <a:t>ប្រើដោយឥតគិតថ្លៃ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ដំណើរការ</a:t>
            </a:r>
            <a:r>
              <a:rPr lang="km-KH" dirty="0" smtClean="0"/>
              <a:t>លឿន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មាន</a:t>
            </a:r>
            <a:r>
              <a:rPr lang="en-US" dirty="0"/>
              <a:t> Theme </a:t>
            </a:r>
            <a:r>
              <a:rPr lang="km-KH" dirty="0"/>
              <a:t>និង </a:t>
            </a:r>
            <a:r>
              <a:rPr lang="en-US" dirty="0"/>
              <a:t>Plugin </a:t>
            </a:r>
            <a:r>
              <a:rPr lang="km-KH" dirty="0"/>
              <a:t>ឥតគិតថ្លៃជា</a:t>
            </a:r>
            <a:r>
              <a:rPr lang="km-KH" dirty="0" smtClean="0"/>
              <a:t>ច្រើន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មានអ្នក </a:t>
            </a:r>
            <a:r>
              <a:rPr lang="en-US" dirty="0"/>
              <a:t>support </a:t>
            </a:r>
            <a:r>
              <a:rPr lang="km-KH" dirty="0"/>
              <a:t>ជា</a:t>
            </a:r>
            <a:r>
              <a:rPr lang="km-KH" dirty="0" smtClean="0"/>
              <a:t>ច្រើន</a:t>
            </a:r>
            <a:r>
              <a:rPr lang="ca-ES" dirty="0" smtClean="0"/>
              <a:t> </a:t>
            </a:r>
            <a:r>
              <a:rPr lang="km-KH" dirty="0" smtClean="0"/>
              <a:t>ពីព្រោះ</a:t>
            </a:r>
            <a:r>
              <a:rPr lang="km-KH" dirty="0"/>
              <a:t>មានអ្នកប្រើ</a:t>
            </a:r>
            <a:r>
              <a:rPr lang="km-KH" dirty="0" smtClean="0"/>
              <a:t>ច្រើន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មិនចាំបាច់ចេះកូដ ក៏អាចរៀននឹងបង្កើតគេហទំព័របាន</a:t>
            </a:r>
            <a:r>
              <a:rPr lang="km-KH" dirty="0" smtClean="0"/>
              <a:t>ដែរ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ជួយសម្រួលដល់ការបង្កើតគេហទំព័រឱ្យបានលឿន</a:t>
            </a:r>
            <a:r>
              <a:rPr lang="km-KH" dirty="0" smtClean="0"/>
              <a:t>រហ័ស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km-KH" dirty="0"/>
              <a:t>មាន </a:t>
            </a:r>
            <a:r>
              <a:rPr lang="en-US" dirty="0"/>
              <a:t>SEO </a:t>
            </a:r>
            <a:r>
              <a:rPr lang="km-KH" dirty="0"/>
              <a:t>ស្រាប់ៗ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469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បង្កើតគេហទំព័រជាមួយ WordPress</vt:lpstr>
      <vt:lpstr>មាតិកា</vt:lpstr>
      <vt:lpstr>អ្វីទៅជា WordPress?</vt:lpstr>
      <vt:lpstr>អ្វីទៅជា WordPress?</vt:lpstr>
      <vt:lpstr>អ្វីទៅជា WordPress?</vt:lpstr>
      <vt:lpstr>អ្វីទៅជា WordPress?</vt:lpstr>
      <vt:lpstr>ប្រវត្តិសង្ខេបរបស់ WordPress</vt:lpstr>
      <vt:lpstr>WordPress Versions</vt:lpstr>
      <vt:lpstr>អត្ថប្រយោជន៍របស់ WordPress</vt:lpstr>
      <vt:lpstr>ចំណុចគួរយល់ដឹង</vt:lpstr>
      <vt:lpstr>ចំណុចគួរយល់ដឹងមួយចំនួនទៀត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who</cp:lastModifiedBy>
  <cp:revision>27</cp:revision>
  <dcterms:created xsi:type="dcterms:W3CDTF">2014-07-05T12:47:04Z</dcterms:created>
  <dcterms:modified xsi:type="dcterms:W3CDTF">2014-07-05T17:26:46Z</dcterms:modified>
</cp:coreProperties>
</file>