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9" r:id="rId2"/>
    <p:sldId id="262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3" r:id="rId23"/>
    <p:sldId id="291" r:id="rId24"/>
    <p:sldId id="292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10" r:id="rId41"/>
    <p:sldId id="309" r:id="rId42"/>
    <p:sldId id="271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8A8"/>
    <a:srgbClr val="5E5B6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8429" autoAdjust="0"/>
  </p:normalViewPr>
  <p:slideViewPr>
    <p:cSldViewPr>
      <p:cViewPr>
        <p:scale>
          <a:sx n="68" d="100"/>
          <a:sy n="68" d="100"/>
        </p:scale>
        <p:origin x="-822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0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B9634-7449-4F96-8B0C-11C330733955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C1EA4-ED37-40B3-9372-8E7E4CEB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91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5F7EE-D0ED-4D84-9DD6-74585296845F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7C35F-D3F0-48D9-B1F4-CC013811F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2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 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language_attributes</a:t>
            </a:r>
            <a:r>
              <a:rPr lang="en-US" dirty="0" smtClean="0"/>
              <a:t>(); ?&gt;&gt;</a:t>
            </a:r>
          </a:p>
          <a:p>
            <a:r>
              <a:rPr lang="en-US" dirty="0" smtClean="0"/>
              <a:t>    &lt;head&gt;</a:t>
            </a:r>
          </a:p>
          <a:p>
            <a:r>
              <a:rPr lang="en-US" dirty="0" smtClean="0"/>
              <a:t>        &lt;meta charset="utf-8"&gt;</a:t>
            </a:r>
          </a:p>
          <a:p>
            <a:r>
              <a:rPr lang="en-US" dirty="0" smtClean="0"/>
              <a:t>        &lt;meta http-</a:t>
            </a:r>
            <a:r>
              <a:rPr lang="en-US" dirty="0" err="1" smtClean="0"/>
              <a:t>equiv</a:t>
            </a:r>
            <a:r>
              <a:rPr lang="en-US" dirty="0" smtClean="0"/>
              <a:t>="X-UA-Compatible" content="IE=</a:t>
            </a:r>
            <a:r>
              <a:rPr lang="en-US" dirty="0" err="1" smtClean="0"/>
              <a:t>edge,chrome</a:t>
            </a:r>
            <a:r>
              <a:rPr lang="en-US" dirty="0" smtClean="0"/>
              <a:t>=1"&gt;</a:t>
            </a:r>
          </a:p>
          <a:p>
            <a:r>
              <a:rPr lang="en-US" dirty="0" smtClean="0"/>
              <a:t>        &lt;title&gt;&lt;?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wp_title</a:t>
            </a:r>
            <a:r>
              <a:rPr lang="en-US" dirty="0" smtClean="0"/>
              <a:t>('|', true, 'right'); ?&gt;&lt;/title&gt;	</a:t>
            </a:r>
          </a:p>
          <a:p>
            <a:r>
              <a:rPr lang="en-US" dirty="0" smtClean="0"/>
              <a:t>        &lt;meta name="viewport" content="width=device-width, initial-scale=1.0"&gt;</a:t>
            </a:r>
          </a:p>
          <a:p>
            <a:r>
              <a:rPr lang="en-US" dirty="0" smtClean="0"/>
              <a:t>        &lt;!-- </a:t>
            </a:r>
            <a:r>
              <a:rPr lang="en-US" dirty="0" err="1" smtClean="0"/>
              <a:t>wordpress</a:t>
            </a:r>
            <a:r>
              <a:rPr lang="en-US" dirty="0" smtClean="0"/>
              <a:t> head functions --&gt;</a:t>
            </a:r>
          </a:p>
          <a:p>
            <a:r>
              <a:rPr lang="en-US" dirty="0" smtClean="0"/>
              <a:t>        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wp_head</a:t>
            </a:r>
            <a:r>
              <a:rPr lang="en-US" dirty="0" smtClean="0"/>
              <a:t>(); ?&gt;</a:t>
            </a:r>
          </a:p>
          <a:p>
            <a:r>
              <a:rPr lang="en-US" dirty="0" smtClean="0"/>
              <a:t>    &lt;/head&gt;</a:t>
            </a:r>
          </a:p>
          <a:p>
            <a:r>
              <a:rPr lang="en-US" dirty="0" smtClean="0"/>
              <a:t>    &lt;body&gt;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35F-D3F0-48D9-B1F4-CC013811F4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85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function.php</a:t>
            </a:r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get_nav_wordpress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$</a:t>
            </a:r>
            <a:r>
              <a:rPr lang="en-US" dirty="0" err="1" smtClean="0"/>
              <a:t>menu_name</a:t>
            </a:r>
            <a:r>
              <a:rPr lang="en-US" dirty="0" smtClean="0"/>
              <a:t> = '</a:t>
            </a:r>
            <a:r>
              <a:rPr lang="en-US" dirty="0" err="1" smtClean="0"/>
              <a:t>top_menu</a:t>
            </a:r>
            <a:r>
              <a:rPr lang="en-US" dirty="0" smtClean="0"/>
              <a:t>';</a:t>
            </a:r>
          </a:p>
          <a:p>
            <a:r>
              <a:rPr lang="en-US" dirty="0" smtClean="0"/>
              <a:t>    if (( $locations = </a:t>
            </a:r>
            <a:r>
              <a:rPr lang="en-US" dirty="0" err="1" smtClean="0"/>
              <a:t>get_nav_menu_locations</a:t>
            </a:r>
            <a:r>
              <a:rPr lang="en-US" dirty="0" smtClean="0"/>
              <a:t>() ) &amp;&amp; </a:t>
            </a:r>
            <a:r>
              <a:rPr lang="en-US" dirty="0" err="1" smtClean="0"/>
              <a:t>isset</a:t>
            </a:r>
            <a:r>
              <a:rPr lang="en-US" dirty="0" smtClean="0"/>
              <a:t>($locations[$</a:t>
            </a:r>
            <a:r>
              <a:rPr lang="en-US" dirty="0" err="1" smtClean="0"/>
              <a:t>menu_name</a:t>
            </a:r>
            <a:r>
              <a:rPr lang="en-US" dirty="0" smtClean="0"/>
              <a:t>])) {</a:t>
            </a:r>
          </a:p>
          <a:p>
            <a:r>
              <a:rPr lang="en-US" dirty="0" smtClean="0"/>
              <a:t>        $menu = </a:t>
            </a:r>
            <a:r>
              <a:rPr lang="en-US" dirty="0" err="1" smtClean="0"/>
              <a:t>wp_get_nav_menu_object</a:t>
            </a:r>
            <a:r>
              <a:rPr lang="en-US" dirty="0" smtClean="0"/>
              <a:t>($locations[$</a:t>
            </a:r>
            <a:r>
              <a:rPr lang="en-US" dirty="0" err="1" smtClean="0"/>
              <a:t>menu_name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menu_items</a:t>
            </a:r>
            <a:r>
              <a:rPr lang="en-US" dirty="0" smtClean="0"/>
              <a:t> = </a:t>
            </a:r>
            <a:r>
              <a:rPr lang="en-US" dirty="0" err="1" smtClean="0"/>
              <a:t>wp_get_nav_menu_items</a:t>
            </a:r>
            <a:r>
              <a:rPr lang="en-US" dirty="0" smtClean="0"/>
              <a:t>($menu-&gt;</a:t>
            </a:r>
            <a:r>
              <a:rPr lang="en-US" dirty="0" err="1" smtClean="0"/>
              <a:t>term_id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= '&lt;</a:t>
            </a:r>
            <a:r>
              <a:rPr lang="en-US" dirty="0" err="1" smtClean="0"/>
              <a:t>ul</a:t>
            </a:r>
            <a:r>
              <a:rPr lang="en-US" dirty="0" smtClean="0"/>
              <a:t> id="menu-' . $</a:t>
            </a:r>
            <a:r>
              <a:rPr lang="en-US" dirty="0" err="1" smtClean="0"/>
              <a:t>menu_name</a:t>
            </a:r>
            <a:r>
              <a:rPr lang="en-US" dirty="0" smtClean="0"/>
              <a:t> . '"&gt;';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foreach</a:t>
            </a:r>
            <a:r>
              <a:rPr lang="en-US" dirty="0" smtClean="0"/>
              <a:t> ((array) $</a:t>
            </a:r>
            <a:r>
              <a:rPr lang="en-US" dirty="0" err="1" smtClean="0"/>
              <a:t>menu_items</a:t>
            </a:r>
            <a:r>
              <a:rPr lang="en-US" dirty="0" smtClean="0"/>
              <a:t> as $key =&gt; $</a:t>
            </a:r>
            <a:r>
              <a:rPr lang="en-US" dirty="0" err="1" smtClean="0"/>
              <a:t>menu_item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    $title = $</a:t>
            </a:r>
            <a:r>
              <a:rPr lang="en-US" dirty="0" err="1" smtClean="0"/>
              <a:t>menu_item</a:t>
            </a:r>
            <a:r>
              <a:rPr lang="en-US" dirty="0" smtClean="0"/>
              <a:t>-&gt;title;</a:t>
            </a:r>
          </a:p>
          <a:p>
            <a:r>
              <a:rPr lang="en-US" dirty="0" smtClean="0"/>
              <a:t>            $</a:t>
            </a:r>
            <a:r>
              <a:rPr lang="en-US" dirty="0" err="1" smtClean="0"/>
              <a:t>url</a:t>
            </a:r>
            <a:r>
              <a:rPr lang="en-US" dirty="0" smtClean="0"/>
              <a:t> = $</a:t>
            </a:r>
            <a:r>
              <a:rPr lang="en-US" dirty="0" err="1" smtClean="0"/>
              <a:t>menu_item</a:t>
            </a:r>
            <a:r>
              <a:rPr lang="en-US" dirty="0" smtClean="0"/>
              <a:t>-&gt;</a:t>
            </a:r>
            <a:r>
              <a:rPr lang="en-US" dirty="0" err="1" smtClean="0"/>
              <a:t>url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$</a:t>
            </a:r>
            <a:r>
              <a:rPr lang="en-US" dirty="0" err="1" smtClean="0"/>
              <a:t>menu_list</a:t>
            </a:r>
            <a:r>
              <a:rPr lang="en-US" dirty="0" smtClean="0"/>
              <a:t> .= '&lt;li&gt;&lt;a </a:t>
            </a:r>
            <a:r>
              <a:rPr lang="en-US" dirty="0" err="1" smtClean="0"/>
              <a:t>href</a:t>
            </a:r>
            <a:r>
              <a:rPr lang="en-US" dirty="0" smtClean="0"/>
              <a:t>="' . $</a:t>
            </a:r>
            <a:r>
              <a:rPr lang="en-US" dirty="0" err="1" smtClean="0"/>
              <a:t>url</a:t>
            </a:r>
            <a:r>
              <a:rPr lang="en-US" dirty="0" smtClean="0"/>
              <a:t> . '"&gt;' . $title . '&lt;/a&gt;&lt;/li&gt;';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.= '&lt;/</a:t>
            </a:r>
            <a:r>
              <a:rPr lang="en-US" dirty="0" err="1" smtClean="0"/>
              <a:t>ul</a:t>
            </a:r>
            <a:r>
              <a:rPr lang="en-US" dirty="0" smtClean="0"/>
              <a:t>&gt;';</a:t>
            </a:r>
          </a:p>
          <a:p>
            <a:r>
              <a:rPr lang="en-US" dirty="0" smtClean="0"/>
              <a:t>    } else {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= '&lt;</a:t>
            </a:r>
            <a:r>
              <a:rPr lang="en-US" dirty="0" err="1" smtClean="0"/>
              <a:t>ul</a:t>
            </a:r>
            <a:r>
              <a:rPr lang="en-US" dirty="0" smtClean="0"/>
              <a:t>&gt;&lt;li&gt;Menu "' . $</a:t>
            </a:r>
            <a:r>
              <a:rPr lang="en-US" dirty="0" err="1" smtClean="0"/>
              <a:t>menu_name</a:t>
            </a:r>
            <a:r>
              <a:rPr lang="en-US" dirty="0" smtClean="0"/>
              <a:t> . '" not defined.&lt;/li&gt;&lt;/</a:t>
            </a:r>
            <a:r>
              <a:rPr lang="en-US" dirty="0" err="1" smtClean="0"/>
              <a:t>ul</a:t>
            </a:r>
            <a:r>
              <a:rPr lang="en-US" dirty="0" smtClean="0"/>
              <a:t>&gt;';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return $</a:t>
            </a:r>
            <a:r>
              <a:rPr lang="en-US" dirty="0" err="1" smtClean="0"/>
              <a:t>menu_list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35F-D3F0-48D9-B1F4-CC013811F43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96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function.php</a:t>
            </a:r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get_nav_wordpress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$</a:t>
            </a:r>
            <a:r>
              <a:rPr lang="en-US" dirty="0" err="1" smtClean="0"/>
              <a:t>menu_name</a:t>
            </a:r>
            <a:r>
              <a:rPr lang="en-US" dirty="0" smtClean="0"/>
              <a:t> = '</a:t>
            </a:r>
            <a:r>
              <a:rPr lang="en-US" dirty="0" err="1" smtClean="0"/>
              <a:t>top_menu</a:t>
            </a:r>
            <a:r>
              <a:rPr lang="en-US" dirty="0" smtClean="0"/>
              <a:t>';</a:t>
            </a:r>
          </a:p>
          <a:p>
            <a:r>
              <a:rPr lang="en-US" dirty="0" smtClean="0"/>
              <a:t>    if (( $locations = </a:t>
            </a:r>
            <a:r>
              <a:rPr lang="en-US" dirty="0" err="1" smtClean="0"/>
              <a:t>get_nav_menu_locations</a:t>
            </a:r>
            <a:r>
              <a:rPr lang="en-US" dirty="0" smtClean="0"/>
              <a:t>() ) &amp;&amp; </a:t>
            </a:r>
            <a:r>
              <a:rPr lang="en-US" dirty="0" err="1" smtClean="0"/>
              <a:t>isset</a:t>
            </a:r>
            <a:r>
              <a:rPr lang="en-US" dirty="0" smtClean="0"/>
              <a:t>($locations[$</a:t>
            </a:r>
            <a:r>
              <a:rPr lang="en-US" dirty="0" err="1" smtClean="0"/>
              <a:t>menu_name</a:t>
            </a:r>
            <a:r>
              <a:rPr lang="en-US" dirty="0" smtClean="0"/>
              <a:t>])) {</a:t>
            </a:r>
          </a:p>
          <a:p>
            <a:r>
              <a:rPr lang="en-US" dirty="0" smtClean="0"/>
              <a:t>        $menu = </a:t>
            </a:r>
            <a:r>
              <a:rPr lang="en-US" dirty="0" err="1" smtClean="0"/>
              <a:t>wp_get_nav_menu_object</a:t>
            </a:r>
            <a:r>
              <a:rPr lang="en-US" dirty="0" smtClean="0"/>
              <a:t>($locations[$</a:t>
            </a:r>
            <a:r>
              <a:rPr lang="en-US" dirty="0" err="1" smtClean="0"/>
              <a:t>menu_name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menu_items</a:t>
            </a:r>
            <a:r>
              <a:rPr lang="en-US" dirty="0" smtClean="0"/>
              <a:t> = </a:t>
            </a:r>
            <a:r>
              <a:rPr lang="en-US" dirty="0" err="1" smtClean="0"/>
              <a:t>wp_get_nav_menu_items</a:t>
            </a:r>
            <a:r>
              <a:rPr lang="en-US" dirty="0" smtClean="0"/>
              <a:t>($menu-&gt;</a:t>
            </a:r>
            <a:r>
              <a:rPr lang="en-US" dirty="0" err="1" smtClean="0"/>
              <a:t>term_id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= '&lt;</a:t>
            </a:r>
            <a:r>
              <a:rPr lang="en-US" dirty="0" err="1" smtClean="0"/>
              <a:t>ul</a:t>
            </a:r>
            <a:r>
              <a:rPr lang="en-US" dirty="0" smtClean="0"/>
              <a:t> id="menu-' . $</a:t>
            </a:r>
            <a:r>
              <a:rPr lang="en-US" dirty="0" err="1" smtClean="0"/>
              <a:t>menu_name</a:t>
            </a:r>
            <a:r>
              <a:rPr lang="en-US" dirty="0" smtClean="0"/>
              <a:t> . '"&gt;';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foreach</a:t>
            </a:r>
            <a:r>
              <a:rPr lang="en-US" dirty="0" smtClean="0"/>
              <a:t> ((array) $</a:t>
            </a:r>
            <a:r>
              <a:rPr lang="en-US" dirty="0" err="1" smtClean="0"/>
              <a:t>menu_items</a:t>
            </a:r>
            <a:r>
              <a:rPr lang="en-US" dirty="0" smtClean="0"/>
              <a:t> as $key =&gt; $</a:t>
            </a:r>
            <a:r>
              <a:rPr lang="en-US" dirty="0" err="1" smtClean="0"/>
              <a:t>menu_item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    $title = $</a:t>
            </a:r>
            <a:r>
              <a:rPr lang="en-US" dirty="0" err="1" smtClean="0"/>
              <a:t>menu_item</a:t>
            </a:r>
            <a:r>
              <a:rPr lang="en-US" dirty="0" smtClean="0"/>
              <a:t>-&gt;title;</a:t>
            </a:r>
          </a:p>
          <a:p>
            <a:r>
              <a:rPr lang="en-US" dirty="0" smtClean="0"/>
              <a:t>            $</a:t>
            </a:r>
            <a:r>
              <a:rPr lang="en-US" dirty="0" err="1" smtClean="0"/>
              <a:t>url</a:t>
            </a:r>
            <a:r>
              <a:rPr lang="en-US" dirty="0" smtClean="0"/>
              <a:t> = $</a:t>
            </a:r>
            <a:r>
              <a:rPr lang="en-US" dirty="0" err="1" smtClean="0"/>
              <a:t>menu_item</a:t>
            </a:r>
            <a:r>
              <a:rPr lang="en-US" dirty="0" smtClean="0"/>
              <a:t>-&gt;</a:t>
            </a:r>
            <a:r>
              <a:rPr lang="en-US" dirty="0" err="1" smtClean="0"/>
              <a:t>url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$</a:t>
            </a:r>
            <a:r>
              <a:rPr lang="en-US" dirty="0" err="1" smtClean="0"/>
              <a:t>menu_list</a:t>
            </a:r>
            <a:r>
              <a:rPr lang="en-US" dirty="0" smtClean="0"/>
              <a:t> .= '&lt;li&gt;&lt;a </a:t>
            </a:r>
            <a:r>
              <a:rPr lang="en-US" dirty="0" err="1" smtClean="0"/>
              <a:t>href</a:t>
            </a:r>
            <a:r>
              <a:rPr lang="en-US" dirty="0" smtClean="0"/>
              <a:t>="' . $</a:t>
            </a:r>
            <a:r>
              <a:rPr lang="en-US" dirty="0" err="1" smtClean="0"/>
              <a:t>url</a:t>
            </a:r>
            <a:r>
              <a:rPr lang="en-US" dirty="0" smtClean="0"/>
              <a:t> . '"&gt;' . $title . '&lt;/a&gt;&lt;/li&gt;';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.= '&lt;/</a:t>
            </a:r>
            <a:r>
              <a:rPr lang="en-US" dirty="0" err="1" smtClean="0"/>
              <a:t>ul</a:t>
            </a:r>
            <a:r>
              <a:rPr lang="en-US" dirty="0" smtClean="0"/>
              <a:t>&gt;';</a:t>
            </a:r>
          </a:p>
          <a:p>
            <a:r>
              <a:rPr lang="en-US" dirty="0" smtClean="0"/>
              <a:t>    } else {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= '&lt;</a:t>
            </a:r>
            <a:r>
              <a:rPr lang="en-US" dirty="0" err="1" smtClean="0"/>
              <a:t>ul</a:t>
            </a:r>
            <a:r>
              <a:rPr lang="en-US" dirty="0" smtClean="0"/>
              <a:t>&gt;&lt;li&gt;Menu "' . $</a:t>
            </a:r>
            <a:r>
              <a:rPr lang="en-US" dirty="0" err="1" smtClean="0"/>
              <a:t>menu_name</a:t>
            </a:r>
            <a:r>
              <a:rPr lang="en-US" dirty="0" smtClean="0"/>
              <a:t> . '" not defined.&lt;/li&gt;&lt;/</a:t>
            </a:r>
            <a:r>
              <a:rPr lang="en-US" dirty="0" err="1" smtClean="0"/>
              <a:t>ul</a:t>
            </a:r>
            <a:r>
              <a:rPr lang="en-US" dirty="0" smtClean="0"/>
              <a:t>&gt;';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return $</a:t>
            </a:r>
            <a:r>
              <a:rPr lang="en-US" dirty="0" err="1" smtClean="0"/>
              <a:t>menu_list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35F-D3F0-48D9-B1F4-CC013811F43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96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function.php</a:t>
            </a:r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get_nav_wordpress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$</a:t>
            </a:r>
            <a:r>
              <a:rPr lang="en-US" dirty="0" err="1" smtClean="0"/>
              <a:t>menu_name</a:t>
            </a:r>
            <a:r>
              <a:rPr lang="en-US" dirty="0" smtClean="0"/>
              <a:t> = '</a:t>
            </a:r>
            <a:r>
              <a:rPr lang="en-US" dirty="0" err="1" smtClean="0"/>
              <a:t>top_menu</a:t>
            </a:r>
            <a:r>
              <a:rPr lang="en-US" dirty="0" smtClean="0"/>
              <a:t>';</a:t>
            </a:r>
          </a:p>
          <a:p>
            <a:r>
              <a:rPr lang="en-US" dirty="0" smtClean="0"/>
              <a:t>    if (( $locations = </a:t>
            </a:r>
            <a:r>
              <a:rPr lang="en-US" dirty="0" err="1" smtClean="0"/>
              <a:t>get_nav_menu_locations</a:t>
            </a:r>
            <a:r>
              <a:rPr lang="en-US" dirty="0" smtClean="0"/>
              <a:t>() ) &amp;&amp; </a:t>
            </a:r>
            <a:r>
              <a:rPr lang="en-US" dirty="0" err="1" smtClean="0"/>
              <a:t>isset</a:t>
            </a:r>
            <a:r>
              <a:rPr lang="en-US" dirty="0" smtClean="0"/>
              <a:t>($locations[$</a:t>
            </a:r>
            <a:r>
              <a:rPr lang="en-US" dirty="0" err="1" smtClean="0"/>
              <a:t>menu_name</a:t>
            </a:r>
            <a:r>
              <a:rPr lang="en-US" dirty="0" smtClean="0"/>
              <a:t>])) {</a:t>
            </a:r>
          </a:p>
          <a:p>
            <a:r>
              <a:rPr lang="en-US" dirty="0" smtClean="0"/>
              <a:t>        $menu = </a:t>
            </a:r>
            <a:r>
              <a:rPr lang="en-US" dirty="0" err="1" smtClean="0"/>
              <a:t>wp_get_nav_menu_object</a:t>
            </a:r>
            <a:r>
              <a:rPr lang="en-US" dirty="0" smtClean="0"/>
              <a:t>($locations[$</a:t>
            </a:r>
            <a:r>
              <a:rPr lang="en-US" dirty="0" err="1" smtClean="0"/>
              <a:t>menu_name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menu_items</a:t>
            </a:r>
            <a:r>
              <a:rPr lang="en-US" dirty="0" smtClean="0"/>
              <a:t> = </a:t>
            </a:r>
            <a:r>
              <a:rPr lang="en-US" dirty="0" err="1" smtClean="0"/>
              <a:t>wp_get_nav_menu_items</a:t>
            </a:r>
            <a:r>
              <a:rPr lang="en-US" dirty="0" smtClean="0"/>
              <a:t>($menu-&gt;</a:t>
            </a:r>
            <a:r>
              <a:rPr lang="en-US" dirty="0" err="1" smtClean="0"/>
              <a:t>term_id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= '&lt;</a:t>
            </a:r>
            <a:r>
              <a:rPr lang="en-US" dirty="0" err="1" smtClean="0"/>
              <a:t>ul</a:t>
            </a:r>
            <a:r>
              <a:rPr lang="en-US" dirty="0" smtClean="0"/>
              <a:t> id="menu-' . $</a:t>
            </a:r>
            <a:r>
              <a:rPr lang="en-US" dirty="0" err="1" smtClean="0"/>
              <a:t>menu_name</a:t>
            </a:r>
            <a:r>
              <a:rPr lang="en-US" dirty="0" smtClean="0"/>
              <a:t> . '"&gt;';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foreach</a:t>
            </a:r>
            <a:r>
              <a:rPr lang="en-US" dirty="0" smtClean="0"/>
              <a:t> ((array) $</a:t>
            </a:r>
            <a:r>
              <a:rPr lang="en-US" dirty="0" err="1" smtClean="0"/>
              <a:t>menu_items</a:t>
            </a:r>
            <a:r>
              <a:rPr lang="en-US" dirty="0" smtClean="0"/>
              <a:t> as $key =&gt; $</a:t>
            </a:r>
            <a:r>
              <a:rPr lang="en-US" dirty="0" err="1" smtClean="0"/>
              <a:t>menu_item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    $title = $</a:t>
            </a:r>
            <a:r>
              <a:rPr lang="en-US" dirty="0" err="1" smtClean="0"/>
              <a:t>menu_item</a:t>
            </a:r>
            <a:r>
              <a:rPr lang="en-US" dirty="0" smtClean="0"/>
              <a:t>-&gt;title;</a:t>
            </a:r>
          </a:p>
          <a:p>
            <a:r>
              <a:rPr lang="en-US" dirty="0" smtClean="0"/>
              <a:t>            $</a:t>
            </a:r>
            <a:r>
              <a:rPr lang="en-US" dirty="0" err="1" smtClean="0"/>
              <a:t>url</a:t>
            </a:r>
            <a:r>
              <a:rPr lang="en-US" dirty="0" smtClean="0"/>
              <a:t> = $</a:t>
            </a:r>
            <a:r>
              <a:rPr lang="en-US" dirty="0" err="1" smtClean="0"/>
              <a:t>menu_item</a:t>
            </a:r>
            <a:r>
              <a:rPr lang="en-US" dirty="0" smtClean="0"/>
              <a:t>-&gt;</a:t>
            </a:r>
            <a:r>
              <a:rPr lang="en-US" dirty="0" err="1" smtClean="0"/>
              <a:t>url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$</a:t>
            </a:r>
            <a:r>
              <a:rPr lang="en-US" dirty="0" err="1" smtClean="0"/>
              <a:t>menu_list</a:t>
            </a:r>
            <a:r>
              <a:rPr lang="en-US" dirty="0" smtClean="0"/>
              <a:t> .= '&lt;li&gt;&lt;a </a:t>
            </a:r>
            <a:r>
              <a:rPr lang="en-US" dirty="0" err="1" smtClean="0"/>
              <a:t>href</a:t>
            </a:r>
            <a:r>
              <a:rPr lang="en-US" dirty="0" smtClean="0"/>
              <a:t>="' . $</a:t>
            </a:r>
            <a:r>
              <a:rPr lang="en-US" dirty="0" err="1" smtClean="0"/>
              <a:t>url</a:t>
            </a:r>
            <a:r>
              <a:rPr lang="en-US" dirty="0" smtClean="0"/>
              <a:t> . '"&gt;' . $title . '&lt;/a&gt;&lt;/li&gt;';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.= '&lt;/</a:t>
            </a:r>
            <a:r>
              <a:rPr lang="en-US" dirty="0" err="1" smtClean="0"/>
              <a:t>ul</a:t>
            </a:r>
            <a:r>
              <a:rPr lang="en-US" dirty="0" smtClean="0"/>
              <a:t>&gt;';</a:t>
            </a:r>
          </a:p>
          <a:p>
            <a:r>
              <a:rPr lang="en-US" dirty="0" smtClean="0"/>
              <a:t>    } else {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= '&lt;</a:t>
            </a:r>
            <a:r>
              <a:rPr lang="en-US" dirty="0" err="1" smtClean="0"/>
              <a:t>ul</a:t>
            </a:r>
            <a:r>
              <a:rPr lang="en-US" dirty="0" smtClean="0"/>
              <a:t>&gt;&lt;li&gt;Menu "' . $</a:t>
            </a:r>
            <a:r>
              <a:rPr lang="en-US" dirty="0" err="1" smtClean="0"/>
              <a:t>menu_name</a:t>
            </a:r>
            <a:r>
              <a:rPr lang="en-US" dirty="0" smtClean="0"/>
              <a:t> . '" not defined.&lt;/li&gt;&lt;/</a:t>
            </a:r>
            <a:r>
              <a:rPr lang="en-US" dirty="0" err="1" smtClean="0"/>
              <a:t>ul</a:t>
            </a:r>
            <a:r>
              <a:rPr lang="en-US" dirty="0" smtClean="0"/>
              <a:t>&gt;';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return $</a:t>
            </a:r>
            <a:r>
              <a:rPr lang="en-US" dirty="0" err="1" smtClean="0"/>
              <a:t>menu_list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35F-D3F0-48D9-B1F4-CC013811F43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96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function.php</a:t>
            </a:r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get_nav_wordpress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$</a:t>
            </a:r>
            <a:r>
              <a:rPr lang="en-US" dirty="0" err="1" smtClean="0"/>
              <a:t>menu_name</a:t>
            </a:r>
            <a:r>
              <a:rPr lang="en-US" dirty="0" smtClean="0"/>
              <a:t> = '</a:t>
            </a:r>
            <a:r>
              <a:rPr lang="en-US" dirty="0" err="1" smtClean="0"/>
              <a:t>top_menu</a:t>
            </a:r>
            <a:r>
              <a:rPr lang="en-US" dirty="0" smtClean="0"/>
              <a:t>';</a:t>
            </a:r>
          </a:p>
          <a:p>
            <a:r>
              <a:rPr lang="en-US" dirty="0" smtClean="0"/>
              <a:t>    if (( $locations = </a:t>
            </a:r>
            <a:r>
              <a:rPr lang="en-US" dirty="0" err="1" smtClean="0"/>
              <a:t>get_nav_menu_locations</a:t>
            </a:r>
            <a:r>
              <a:rPr lang="en-US" dirty="0" smtClean="0"/>
              <a:t>() ) &amp;&amp; </a:t>
            </a:r>
            <a:r>
              <a:rPr lang="en-US" dirty="0" err="1" smtClean="0"/>
              <a:t>isset</a:t>
            </a:r>
            <a:r>
              <a:rPr lang="en-US" dirty="0" smtClean="0"/>
              <a:t>($locations[$</a:t>
            </a:r>
            <a:r>
              <a:rPr lang="en-US" dirty="0" err="1" smtClean="0"/>
              <a:t>menu_name</a:t>
            </a:r>
            <a:r>
              <a:rPr lang="en-US" dirty="0" smtClean="0"/>
              <a:t>])) {</a:t>
            </a:r>
          </a:p>
          <a:p>
            <a:r>
              <a:rPr lang="en-US" dirty="0" smtClean="0"/>
              <a:t>        $menu = </a:t>
            </a:r>
            <a:r>
              <a:rPr lang="en-US" dirty="0" err="1" smtClean="0"/>
              <a:t>wp_get_nav_menu_object</a:t>
            </a:r>
            <a:r>
              <a:rPr lang="en-US" dirty="0" smtClean="0"/>
              <a:t>($locations[$</a:t>
            </a:r>
            <a:r>
              <a:rPr lang="en-US" dirty="0" err="1" smtClean="0"/>
              <a:t>menu_name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menu_items</a:t>
            </a:r>
            <a:r>
              <a:rPr lang="en-US" dirty="0" smtClean="0"/>
              <a:t> = </a:t>
            </a:r>
            <a:r>
              <a:rPr lang="en-US" dirty="0" err="1" smtClean="0"/>
              <a:t>wp_get_nav_menu_items</a:t>
            </a:r>
            <a:r>
              <a:rPr lang="en-US" dirty="0" smtClean="0"/>
              <a:t>($menu-&gt;</a:t>
            </a:r>
            <a:r>
              <a:rPr lang="en-US" dirty="0" err="1" smtClean="0"/>
              <a:t>term_id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= '&lt;</a:t>
            </a:r>
            <a:r>
              <a:rPr lang="en-US" dirty="0" err="1" smtClean="0"/>
              <a:t>ul</a:t>
            </a:r>
            <a:r>
              <a:rPr lang="en-US" dirty="0" smtClean="0"/>
              <a:t> id="menu-' . $</a:t>
            </a:r>
            <a:r>
              <a:rPr lang="en-US" dirty="0" err="1" smtClean="0"/>
              <a:t>menu_name</a:t>
            </a:r>
            <a:r>
              <a:rPr lang="en-US" dirty="0" smtClean="0"/>
              <a:t> . '"&gt;';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foreach</a:t>
            </a:r>
            <a:r>
              <a:rPr lang="en-US" dirty="0" smtClean="0"/>
              <a:t> ((array) $</a:t>
            </a:r>
            <a:r>
              <a:rPr lang="en-US" dirty="0" err="1" smtClean="0"/>
              <a:t>menu_items</a:t>
            </a:r>
            <a:r>
              <a:rPr lang="en-US" dirty="0" smtClean="0"/>
              <a:t> as $key =&gt; $</a:t>
            </a:r>
            <a:r>
              <a:rPr lang="en-US" dirty="0" err="1" smtClean="0"/>
              <a:t>menu_item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    $title = $</a:t>
            </a:r>
            <a:r>
              <a:rPr lang="en-US" dirty="0" err="1" smtClean="0"/>
              <a:t>menu_item</a:t>
            </a:r>
            <a:r>
              <a:rPr lang="en-US" dirty="0" smtClean="0"/>
              <a:t>-&gt;title;</a:t>
            </a:r>
          </a:p>
          <a:p>
            <a:r>
              <a:rPr lang="en-US" dirty="0" smtClean="0"/>
              <a:t>            $</a:t>
            </a:r>
            <a:r>
              <a:rPr lang="en-US" dirty="0" err="1" smtClean="0"/>
              <a:t>url</a:t>
            </a:r>
            <a:r>
              <a:rPr lang="en-US" dirty="0" smtClean="0"/>
              <a:t> = $</a:t>
            </a:r>
            <a:r>
              <a:rPr lang="en-US" dirty="0" err="1" smtClean="0"/>
              <a:t>menu_item</a:t>
            </a:r>
            <a:r>
              <a:rPr lang="en-US" dirty="0" smtClean="0"/>
              <a:t>-&gt;</a:t>
            </a:r>
            <a:r>
              <a:rPr lang="en-US" dirty="0" err="1" smtClean="0"/>
              <a:t>url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$</a:t>
            </a:r>
            <a:r>
              <a:rPr lang="en-US" dirty="0" err="1" smtClean="0"/>
              <a:t>menu_list</a:t>
            </a:r>
            <a:r>
              <a:rPr lang="en-US" dirty="0" smtClean="0"/>
              <a:t> .= '&lt;li&gt;&lt;a </a:t>
            </a:r>
            <a:r>
              <a:rPr lang="en-US" dirty="0" err="1" smtClean="0"/>
              <a:t>href</a:t>
            </a:r>
            <a:r>
              <a:rPr lang="en-US" dirty="0" smtClean="0"/>
              <a:t>="' . $</a:t>
            </a:r>
            <a:r>
              <a:rPr lang="en-US" dirty="0" err="1" smtClean="0"/>
              <a:t>url</a:t>
            </a:r>
            <a:r>
              <a:rPr lang="en-US" dirty="0" smtClean="0"/>
              <a:t> . '"&gt;' . $title . '&lt;/a&gt;&lt;/li&gt;';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.= '&lt;/</a:t>
            </a:r>
            <a:r>
              <a:rPr lang="en-US" dirty="0" err="1" smtClean="0"/>
              <a:t>ul</a:t>
            </a:r>
            <a:r>
              <a:rPr lang="en-US" dirty="0" smtClean="0"/>
              <a:t>&gt;';</a:t>
            </a:r>
          </a:p>
          <a:p>
            <a:r>
              <a:rPr lang="en-US" dirty="0" smtClean="0"/>
              <a:t>    } else {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= '&lt;</a:t>
            </a:r>
            <a:r>
              <a:rPr lang="en-US" dirty="0" err="1" smtClean="0"/>
              <a:t>ul</a:t>
            </a:r>
            <a:r>
              <a:rPr lang="en-US" dirty="0" smtClean="0"/>
              <a:t>&gt;&lt;li&gt;Menu "' . $</a:t>
            </a:r>
            <a:r>
              <a:rPr lang="en-US" dirty="0" err="1" smtClean="0"/>
              <a:t>menu_name</a:t>
            </a:r>
            <a:r>
              <a:rPr lang="en-US" dirty="0" smtClean="0"/>
              <a:t> . '" not defined.&lt;/li&gt;&lt;/</a:t>
            </a:r>
            <a:r>
              <a:rPr lang="en-US" dirty="0" err="1" smtClean="0"/>
              <a:t>ul</a:t>
            </a:r>
            <a:r>
              <a:rPr lang="en-US" dirty="0" smtClean="0"/>
              <a:t>&gt;';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return $</a:t>
            </a:r>
            <a:r>
              <a:rPr lang="en-US" dirty="0" err="1" smtClean="0"/>
              <a:t>menu_list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35F-D3F0-48D9-B1F4-CC013811F43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96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function.php</a:t>
            </a:r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get_nav_wordpress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$</a:t>
            </a:r>
            <a:r>
              <a:rPr lang="en-US" dirty="0" err="1" smtClean="0"/>
              <a:t>menu_name</a:t>
            </a:r>
            <a:r>
              <a:rPr lang="en-US" dirty="0" smtClean="0"/>
              <a:t> = '</a:t>
            </a:r>
            <a:r>
              <a:rPr lang="en-US" dirty="0" err="1" smtClean="0"/>
              <a:t>top_menu</a:t>
            </a:r>
            <a:r>
              <a:rPr lang="en-US" dirty="0" smtClean="0"/>
              <a:t>';</a:t>
            </a:r>
          </a:p>
          <a:p>
            <a:r>
              <a:rPr lang="en-US" dirty="0" smtClean="0"/>
              <a:t>    if (( $locations = </a:t>
            </a:r>
            <a:r>
              <a:rPr lang="en-US" dirty="0" err="1" smtClean="0"/>
              <a:t>get_nav_menu_locations</a:t>
            </a:r>
            <a:r>
              <a:rPr lang="en-US" dirty="0" smtClean="0"/>
              <a:t>() ) &amp;&amp; </a:t>
            </a:r>
            <a:r>
              <a:rPr lang="en-US" dirty="0" err="1" smtClean="0"/>
              <a:t>isset</a:t>
            </a:r>
            <a:r>
              <a:rPr lang="en-US" dirty="0" smtClean="0"/>
              <a:t>($locations[$</a:t>
            </a:r>
            <a:r>
              <a:rPr lang="en-US" dirty="0" err="1" smtClean="0"/>
              <a:t>menu_name</a:t>
            </a:r>
            <a:r>
              <a:rPr lang="en-US" dirty="0" smtClean="0"/>
              <a:t>])) {</a:t>
            </a:r>
          </a:p>
          <a:p>
            <a:r>
              <a:rPr lang="en-US" dirty="0" smtClean="0"/>
              <a:t>        $menu = </a:t>
            </a:r>
            <a:r>
              <a:rPr lang="en-US" dirty="0" err="1" smtClean="0"/>
              <a:t>wp_get_nav_menu_object</a:t>
            </a:r>
            <a:r>
              <a:rPr lang="en-US" dirty="0" smtClean="0"/>
              <a:t>($locations[$</a:t>
            </a:r>
            <a:r>
              <a:rPr lang="en-US" dirty="0" err="1" smtClean="0"/>
              <a:t>menu_name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menu_items</a:t>
            </a:r>
            <a:r>
              <a:rPr lang="en-US" dirty="0" smtClean="0"/>
              <a:t> = </a:t>
            </a:r>
            <a:r>
              <a:rPr lang="en-US" dirty="0" err="1" smtClean="0"/>
              <a:t>wp_get_nav_menu_items</a:t>
            </a:r>
            <a:r>
              <a:rPr lang="en-US" dirty="0" smtClean="0"/>
              <a:t>($menu-&gt;</a:t>
            </a:r>
            <a:r>
              <a:rPr lang="en-US" dirty="0" err="1" smtClean="0"/>
              <a:t>term_id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= '&lt;</a:t>
            </a:r>
            <a:r>
              <a:rPr lang="en-US" dirty="0" err="1" smtClean="0"/>
              <a:t>ul</a:t>
            </a:r>
            <a:r>
              <a:rPr lang="en-US" dirty="0" smtClean="0"/>
              <a:t> id="menu-' . $</a:t>
            </a:r>
            <a:r>
              <a:rPr lang="en-US" dirty="0" err="1" smtClean="0"/>
              <a:t>menu_name</a:t>
            </a:r>
            <a:r>
              <a:rPr lang="en-US" dirty="0" smtClean="0"/>
              <a:t> . '"&gt;';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foreach</a:t>
            </a:r>
            <a:r>
              <a:rPr lang="en-US" dirty="0" smtClean="0"/>
              <a:t> ((array) $</a:t>
            </a:r>
            <a:r>
              <a:rPr lang="en-US" dirty="0" err="1" smtClean="0"/>
              <a:t>menu_items</a:t>
            </a:r>
            <a:r>
              <a:rPr lang="en-US" dirty="0" smtClean="0"/>
              <a:t> as $key =&gt; $</a:t>
            </a:r>
            <a:r>
              <a:rPr lang="en-US" dirty="0" err="1" smtClean="0"/>
              <a:t>menu_item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    $title = $</a:t>
            </a:r>
            <a:r>
              <a:rPr lang="en-US" dirty="0" err="1" smtClean="0"/>
              <a:t>menu_item</a:t>
            </a:r>
            <a:r>
              <a:rPr lang="en-US" dirty="0" smtClean="0"/>
              <a:t>-&gt;title;</a:t>
            </a:r>
          </a:p>
          <a:p>
            <a:r>
              <a:rPr lang="en-US" dirty="0" smtClean="0"/>
              <a:t>            $</a:t>
            </a:r>
            <a:r>
              <a:rPr lang="en-US" dirty="0" err="1" smtClean="0"/>
              <a:t>url</a:t>
            </a:r>
            <a:r>
              <a:rPr lang="en-US" dirty="0" smtClean="0"/>
              <a:t> = $</a:t>
            </a:r>
            <a:r>
              <a:rPr lang="en-US" dirty="0" err="1" smtClean="0"/>
              <a:t>menu_item</a:t>
            </a:r>
            <a:r>
              <a:rPr lang="en-US" dirty="0" smtClean="0"/>
              <a:t>-&gt;</a:t>
            </a:r>
            <a:r>
              <a:rPr lang="en-US" dirty="0" err="1" smtClean="0"/>
              <a:t>url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$</a:t>
            </a:r>
            <a:r>
              <a:rPr lang="en-US" dirty="0" err="1" smtClean="0"/>
              <a:t>menu_list</a:t>
            </a:r>
            <a:r>
              <a:rPr lang="en-US" dirty="0" smtClean="0"/>
              <a:t> .= '&lt;li&gt;&lt;a </a:t>
            </a:r>
            <a:r>
              <a:rPr lang="en-US" dirty="0" err="1" smtClean="0"/>
              <a:t>href</a:t>
            </a:r>
            <a:r>
              <a:rPr lang="en-US" dirty="0" smtClean="0"/>
              <a:t>="' . $</a:t>
            </a:r>
            <a:r>
              <a:rPr lang="en-US" dirty="0" err="1" smtClean="0"/>
              <a:t>url</a:t>
            </a:r>
            <a:r>
              <a:rPr lang="en-US" dirty="0" smtClean="0"/>
              <a:t> . '"&gt;' . $title . '&lt;/a&gt;&lt;/li&gt;';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.= '&lt;/</a:t>
            </a:r>
            <a:r>
              <a:rPr lang="en-US" dirty="0" err="1" smtClean="0"/>
              <a:t>ul</a:t>
            </a:r>
            <a:r>
              <a:rPr lang="en-US" dirty="0" smtClean="0"/>
              <a:t>&gt;';</a:t>
            </a:r>
          </a:p>
          <a:p>
            <a:r>
              <a:rPr lang="en-US" dirty="0" smtClean="0"/>
              <a:t>    } else {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= '&lt;</a:t>
            </a:r>
            <a:r>
              <a:rPr lang="en-US" dirty="0" err="1" smtClean="0"/>
              <a:t>ul</a:t>
            </a:r>
            <a:r>
              <a:rPr lang="en-US" dirty="0" smtClean="0"/>
              <a:t>&gt;&lt;li&gt;Menu "' . $</a:t>
            </a:r>
            <a:r>
              <a:rPr lang="en-US" dirty="0" err="1" smtClean="0"/>
              <a:t>menu_name</a:t>
            </a:r>
            <a:r>
              <a:rPr lang="en-US" dirty="0" smtClean="0"/>
              <a:t> . '" not defined.&lt;/li&gt;&lt;/</a:t>
            </a:r>
            <a:r>
              <a:rPr lang="en-US" dirty="0" err="1" smtClean="0"/>
              <a:t>ul</a:t>
            </a:r>
            <a:r>
              <a:rPr lang="en-US" dirty="0" smtClean="0"/>
              <a:t>&gt;';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return $</a:t>
            </a:r>
            <a:r>
              <a:rPr lang="en-US" dirty="0" err="1" smtClean="0"/>
              <a:t>menu_list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35F-D3F0-48D9-B1F4-CC013811F43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96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function.php</a:t>
            </a:r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get_nav_wordpress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$</a:t>
            </a:r>
            <a:r>
              <a:rPr lang="en-US" dirty="0" err="1" smtClean="0"/>
              <a:t>menu_name</a:t>
            </a:r>
            <a:r>
              <a:rPr lang="en-US" dirty="0" smtClean="0"/>
              <a:t> = '</a:t>
            </a:r>
            <a:r>
              <a:rPr lang="en-US" dirty="0" err="1" smtClean="0"/>
              <a:t>top_menu</a:t>
            </a:r>
            <a:r>
              <a:rPr lang="en-US" dirty="0" smtClean="0"/>
              <a:t>';</a:t>
            </a:r>
          </a:p>
          <a:p>
            <a:r>
              <a:rPr lang="en-US" dirty="0" smtClean="0"/>
              <a:t>    if (( $locations = </a:t>
            </a:r>
            <a:r>
              <a:rPr lang="en-US" dirty="0" err="1" smtClean="0"/>
              <a:t>get_nav_menu_locations</a:t>
            </a:r>
            <a:r>
              <a:rPr lang="en-US" dirty="0" smtClean="0"/>
              <a:t>() ) &amp;&amp; </a:t>
            </a:r>
            <a:r>
              <a:rPr lang="en-US" dirty="0" err="1" smtClean="0"/>
              <a:t>isset</a:t>
            </a:r>
            <a:r>
              <a:rPr lang="en-US" dirty="0" smtClean="0"/>
              <a:t>($locations[$</a:t>
            </a:r>
            <a:r>
              <a:rPr lang="en-US" dirty="0" err="1" smtClean="0"/>
              <a:t>menu_name</a:t>
            </a:r>
            <a:r>
              <a:rPr lang="en-US" dirty="0" smtClean="0"/>
              <a:t>])) {</a:t>
            </a:r>
          </a:p>
          <a:p>
            <a:r>
              <a:rPr lang="en-US" dirty="0" smtClean="0"/>
              <a:t>        $menu = </a:t>
            </a:r>
            <a:r>
              <a:rPr lang="en-US" dirty="0" err="1" smtClean="0"/>
              <a:t>wp_get_nav_menu_object</a:t>
            </a:r>
            <a:r>
              <a:rPr lang="en-US" dirty="0" smtClean="0"/>
              <a:t>($locations[$</a:t>
            </a:r>
            <a:r>
              <a:rPr lang="en-US" dirty="0" err="1" smtClean="0"/>
              <a:t>menu_name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menu_items</a:t>
            </a:r>
            <a:r>
              <a:rPr lang="en-US" dirty="0" smtClean="0"/>
              <a:t> = </a:t>
            </a:r>
            <a:r>
              <a:rPr lang="en-US" dirty="0" err="1" smtClean="0"/>
              <a:t>wp_get_nav_menu_items</a:t>
            </a:r>
            <a:r>
              <a:rPr lang="en-US" dirty="0" smtClean="0"/>
              <a:t>($menu-&gt;</a:t>
            </a:r>
            <a:r>
              <a:rPr lang="en-US" dirty="0" err="1" smtClean="0"/>
              <a:t>term_id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= '&lt;</a:t>
            </a:r>
            <a:r>
              <a:rPr lang="en-US" dirty="0" err="1" smtClean="0"/>
              <a:t>ul</a:t>
            </a:r>
            <a:r>
              <a:rPr lang="en-US" dirty="0" smtClean="0"/>
              <a:t> id="menu-' . $</a:t>
            </a:r>
            <a:r>
              <a:rPr lang="en-US" dirty="0" err="1" smtClean="0"/>
              <a:t>menu_name</a:t>
            </a:r>
            <a:r>
              <a:rPr lang="en-US" dirty="0" smtClean="0"/>
              <a:t> . '"&gt;';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foreach</a:t>
            </a:r>
            <a:r>
              <a:rPr lang="en-US" dirty="0" smtClean="0"/>
              <a:t> ((array) $</a:t>
            </a:r>
            <a:r>
              <a:rPr lang="en-US" dirty="0" err="1" smtClean="0"/>
              <a:t>menu_items</a:t>
            </a:r>
            <a:r>
              <a:rPr lang="en-US" dirty="0" smtClean="0"/>
              <a:t> as $key =&gt; $</a:t>
            </a:r>
            <a:r>
              <a:rPr lang="en-US" dirty="0" err="1" smtClean="0"/>
              <a:t>menu_item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    $title = $</a:t>
            </a:r>
            <a:r>
              <a:rPr lang="en-US" dirty="0" err="1" smtClean="0"/>
              <a:t>menu_item</a:t>
            </a:r>
            <a:r>
              <a:rPr lang="en-US" dirty="0" smtClean="0"/>
              <a:t>-&gt;title;</a:t>
            </a:r>
          </a:p>
          <a:p>
            <a:r>
              <a:rPr lang="en-US" dirty="0" smtClean="0"/>
              <a:t>            $</a:t>
            </a:r>
            <a:r>
              <a:rPr lang="en-US" dirty="0" err="1" smtClean="0"/>
              <a:t>url</a:t>
            </a:r>
            <a:r>
              <a:rPr lang="en-US" dirty="0" smtClean="0"/>
              <a:t> = $</a:t>
            </a:r>
            <a:r>
              <a:rPr lang="en-US" dirty="0" err="1" smtClean="0"/>
              <a:t>menu_item</a:t>
            </a:r>
            <a:r>
              <a:rPr lang="en-US" dirty="0" smtClean="0"/>
              <a:t>-&gt;</a:t>
            </a:r>
            <a:r>
              <a:rPr lang="en-US" dirty="0" err="1" smtClean="0"/>
              <a:t>url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$</a:t>
            </a:r>
            <a:r>
              <a:rPr lang="en-US" dirty="0" err="1" smtClean="0"/>
              <a:t>menu_list</a:t>
            </a:r>
            <a:r>
              <a:rPr lang="en-US" dirty="0" smtClean="0"/>
              <a:t> .= '&lt;li&gt;&lt;a </a:t>
            </a:r>
            <a:r>
              <a:rPr lang="en-US" dirty="0" err="1" smtClean="0"/>
              <a:t>href</a:t>
            </a:r>
            <a:r>
              <a:rPr lang="en-US" dirty="0" smtClean="0"/>
              <a:t>="' . $</a:t>
            </a:r>
            <a:r>
              <a:rPr lang="en-US" dirty="0" err="1" smtClean="0"/>
              <a:t>url</a:t>
            </a:r>
            <a:r>
              <a:rPr lang="en-US" dirty="0" smtClean="0"/>
              <a:t> . '"&gt;' . $title . '&lt;/a&gt;&lt;/li&gt;';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.= '&lt;/</a:t>
            </a:r>
            <a:r>
              <a:rPr lang="en-US" dirty="0" err="1" smtClean="0"/>
              <a:t>ul</a:t>
            </a:r>
            <a:r>
              <a:rPr lang="en-US" dirty="0" smtClean="0"/>
              <a:t>&gt;';</a:t>
            </a:r>
          </a:p>
          <a:p>
            <a:r>
              <a:rPr lang="en-US" dirty="0" smtClean="0"/>
              <a:t>    } else {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= '&lt;</a:t>
            </a:r>
            <a:r>
              <a:rPr lang="en-US" dirty="0" err="1" smtClean="0"/>
              <a:t>ul</a:t>
            </a:r>
            <a:r>
              <a:rPr lang="en-US" dirty="0" smtClean="0"/>
              <a:t>&gt;&lt;li&gt;Menu "' . $</a:t>
            </a:r>
            <a:r>
              <a:rPr lang="en-US" dirty="0" err="1" smtClean="0"/>
              <a:t>menu_name</a:t>
            </a:r>
            <a:r>
              <a:rPr lang="en-US" dirty="0" smtClean="0"/>
              <a:t> . '" not defined.&lt;/li&gt;&lt;/</a:t>
            </a:r>
            <a:r>
              <a:rPr lang="en-US" dirty="0" err="1" smtClean="0"/>
              <a:t>ul</a:t>
            </a:r>
            <a:r>
              <a:rPr lang="en-US" dirty="0" smtClean="0"/>
              <a:t>&gt;';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return $</a:t>
            </a:r>
            <a:r>
              <a:rPr lang="en-US" dirty="0" err="1" smtClean="0"/>
              <a:t>menu_list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35F-D3F0-48D9-B1F4-CC013811F43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96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function.php</a:t>
            </a:r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get_nav_wordpress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$</a:t>
            </a:r>
            <a:r>
              <a:rPr lang="en-US" dirty="0" err="1" smtClean="0"/>
              <a:t>menu_name</a:t>
            </a:r>
            <a:r>
              <a:rPr lang="en-US" dirty="0" smtClean="0"/>
              <a:t> = '</a:t>
            </a:r>
            <a:r>
              <a:rPr lang="en-US" dirty="0" err="1" smtClean="0"/>
              <a:t>top_menu</a:t>
            </a:r>
            <a:r>
              <a:rPr lang="en-US" dirty="0" smtClean="0"/>
              <a:t>';</a:t>
            </a:r>
          </a:p>
          <a:p>
            <a:r>
              <a:rPr lang="en-US" dirty="0" smtClean="0"/>
              <a:t>    if (( $locations = </a:t>
            </a:r>
            <a:r>
              <a:rPr lang="en-US" dirty="0" err="1" smtClean="0"/>
              <a:t>get_nav_menu_locations</a:t>
            </a:r>
            <a:r>
              <a:rPr lang="en-US" dirty="0" smtClean="0"/>
              <a:t>() ) &amp;&amp; </a:t>
            </a:r>
            <a:r>
              <a:rPr lang="en-US" dirty="0" err="1" smtClean="0"/>
              <a:t>isset</a:t>
            </a:r>
            <a:r>
              <a:rPr lang="en-US" dirty="0" smtClean="0"/>
              <a:t>($locations[$</a:t>
            </a:r>
            <a:r>
              <a:rPr lang="en-US" dirty="0" err="1" smtClean="0"/>
              <a:t>menu_name</a:t>
            </a:r>
            <a:r>
              <a:rPr lang="en-US" dirty="0" smtClean="0"/>
              <a:t>])) {</a:t>
            </a:r>
          </a:p>
          <a:p>
            <a:r>
              <a:rPr lang="en-US" dirty="0" smtClean="0"/>
              <a:t>        $menu = </a:t>
            </a:r>
            <a:r>
              <a:rPr lang="en-US" dirty="0" err="1" smtClean="0"/>
              <a:t>wp_get_nav_menu_object</a:t>
            </a:r>
            <a:r>
              <a:rPr lang="en-US" dirty="0" smtClean="0"/>
              <a:t>($locations[$</a:t>
            </a:r>
            <a:r>
              <a:rPr lang="en-US" dirty="0" err="1" smtClean="0"/>
              <a:t>menu_name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menu_items</a:t>
            </a:r>
            <a:r>
              <a:rPr lang="en-US" dirty="0" smtClean="0"/>
              <a:t> = </a:t>
            </a:r>
            <a:r>
              <a:rPr lang="en-US" dirty="0" err="1" smtClean="0"/>
              <a:t>wp_get_nav_menu_items</a:t>
            </a:r>
            <a:r>
              <a:rPr lang="en-US" dirty="0" smtClean="0"/>
              <a:t>($menu-&gt;</a:t>
            </a:r>
            <a:r>
              <a:rPr lang="en-US" dirty="0" err="1" smtClean="0"/>
              <a:t>term_id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= '&lt;</a:t>
            </a:r>
            <a:r>
              <a:rPr lang="en-US" dirty="0" err="1" smtClean="0"/>
              <a:t>ul</a:t>
            </a:r>
            <a:r>
              <a:rPr lang="en-US" dirty="0" smtClean="0"/>
              <a:t> id="menu-' . $</a:t>
            </a:r>
            <a:r>
              <a:rPr lang="en-US" dirty="0" err="1" smtClean="0"/>
              <a:t>menu_name</a:t>
            </a:r>
            <a:r>
              <a:rPr lang="en-US" dirty="0" smtClean="0"/>
              <a:t> . '"&gt;';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foreach</a:t>
            </a:r>
            <a:r>
              <a:rPr lang="en-US" dirty="0" smtClean="0"/>
              <a:t> ((array) $</a:t>
            </a:r>
            <a:r>
              <a:rPr lang="en-US" dirty="0" err="1" smtClean="0"/>
              <a:t>menu_items</a:t>
            </a:r>
            <a:r>
              <a:rPr lang="en-US" dirty="0" smtClean="0"/>
              <a:t> as $key =&gt; $</a:t>
            </a:r>
            <a:r>
              <a:rPr lang="en-US" dirty="0" err="1" smtClean="0"/>
              <a:t>menu_item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    $title = $</a:t>
            </a:r>
            <a:r>
              <a:rPr lang="en-US" dirty="0" err="1" smtClean="0"/>
              <a:t>menu_item</a:t>
            </a:r>
            <a:r>
              <a:rPr lang="en-US" dirty="0" smtClean="0"/>
              <a:t>-&gt;title;</a:t>
            </a:r>
          </a:p>
          <a:p>
            <a:r>
              <a:rPr lang="en-US" dirty="0" smtClean="0"/>
              <a:t>            $</a:t>
            </a:r>
            <a:r>
              <a:rPr lang="en-US" dirty="0" err="1" smtClean="0"/>
              <a:t>url</a:t>
            </a:r>
            <a:r>
              <a:rPr lang="en-US" dirty="0" smtClean="0"/>
              <a:t> = $</a:t>
            </a:r>
            <a:r>
              <a:rPr lang="en-US" dirty="0" err="1" smtClean="0"/>
              <a:t>menu_item</a:t>
            </a:r>
            <a:r>
              <a:rPr lang="en-US" dirty="0" smtClean="0"/>
              <a:t>-&gt;</a:t>
            </a:r>
            <a:r>
              <a:rPr lang="en-US" dirty="0" err="1" smtClean="0"/>
              <a:t>url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$</a:t>
            </a:r>
            <a:r>
              <a:rPr lang="en-US" dirty="0" err="1" smtClean="0"/>
              <a:t>menu_list</a:t>
            </a:r>
            <a:r>
              <a:rPr lang="en-US" dirty="0" smtClean="0"/>
              <a:t> .= '&lt;li&gt;&lt;a </a:t>
            </a:r>
            <a:r>
              <a:rPr lang="en-US" dirty="0" err="1" smtClean="0"/>
              <a:t>href</a:t>
            </a:r>
            <a:r>
              <a:rPr lang="en-US" dirty="0" smtClean="0"/>
              <a:t>="' . $</a:t>
            </a:r>
            <a:r>
              <a:rPr lang="en-US" dirty="0" err="1" smtClean="0"/>
              <a:t>url</a:t>
            </a:r>
            <a:r>
              <a:rPr lang="en-US" dirty="0" smtClean="0"/>
              <a:t> . '"&gt;' . $title . '&lt;/a&gt;&lt;/li&gt;';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.= '&lt;/</a:t>
            </a:r>
            <a:r>
              <a:rPr lang="en-US" dirty="0" err="1" smtClean="0"/>
              <a:t>ul</a:t>
            </a:r>
            <a:r>
              <a:rPr lang="en-US" dirty="0" smtClean="0"/>
              <a:t>&gt;';</a:t>
            </a:r>
          </a:p>
          <a:p>
            <a:r>
              <a:rPr lang="en-US" dirty="0" smtClean="0"/>
              <a:t>    } else {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= '&lt;</a:t>
            </a:r>
            <a:r>
              <a:rPr lang="en-US" dirty="0" err="1" smtClean="0"/>
              <a:t>ul</a:t>
            </a:r>
            <a:r>
              <a:rPr lang="en-US" dirty="0" smtClean="0"/>
              <a:t>&gt;&lt;li&gt;Menu "' . $</a:t>
            </a:r>
            <a:r>
              <a:rPr lang="en-US" dirty="0" err="1" smtClean="0"/>
              <a:t>menu_name</a:t>
            </a:r>
            <a:r>
              <a:rPr lang="en-US" dirty="0" smtClean="0"/>
              <a:t> . '" not defined.&lt;/li&gt;&lt;/</a:t>
            </a:r>
            <a:r>
              <a:rPr lang="en-US" dirty="0" err="1" smtClean="0"/>
              <a:t>ul</a:t>
            </a:r>
            <a:r>
              <a:rPr lang="en-US" dirty="0" smtClean="0"/>
              <a:t>&gt;';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return $</a:t>
            </a:r>
            <a:r>
              <a:rPr lang="en-US" dirty="0" err="1" smtClean="0"/>
              <a:t>menu_list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35F-D3F0-48D9-B1F4-CC013811F43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96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function.php</a:t>
            </a:r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get_nav_wordpress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$</a:t>
            </a:r>
            <a:r>
              <a:rPr lang="en-US" dirty="0" err="1" smtClean="0"/>
              <a:t>menu_name</a:t>
            </a:r>
            <a:r>
              <a:rPr lang="en-US" dirty="0" smtClean="0"/>
              <a:t> = '</a:t>
            </a:r>
            <a:r>
              <a:rPr lang="en-US" dirty="0" err="1" smtClean="0"/>
              <a:t>top_menu</a:t>
            </a:r>
            <a:r>
              <a:rPr lang="en-US" dirty="0" smtClean="0"/>
              <a:t>';</a:t>
            </a:r>
          </a:p>
          <a:p>
            <a:r>
              <a:rPr lang="en-US" dirty="0" smtClean="0"/>
              <a:t>    if (( $locations = </a:t>
            </a:r>
            <a:r>
              <a:rPr lang="en-US" dirty="0" err="1" smtClean="0"/>
              <a:t>get_nav_menu_locations</a:t>
            </a:r>
            <a:r>
              <a:rPr lang="en-US" dirty="0" smtClean="0"/>
              <a:t>() ) &amp;&amp; </a:t>
            </a:r>
            <a:r>
              <a:rPr lang="en-US" dirty="0" err="1" smtClean="0"/>
              <a:t>isset</a:t>
            </a:r>
            <a:r>
              <a:rPr lang="en-US" dirty="0" smtClean="0"/>
              <a:t>($locations[$</a:t>
            </a:r>
            <a:r>
              <a:rPr lang="en-US" dirty="0" err="1" smtClean="0"/>
              <a:t>menu_name</a:t>
            </a:r>
            <a:r>
              <a:rPr lang="en-US" dirty="0" smtClean="0"/>
              <a:t>])) {</a:t>
            </a:r>
          </a:p>
          <a:p>
            <a:r>
              <a:rPr lang="en-US" dirty="0" smtClean="0"/>
              <a:t>        $menu = </a:t>
            </a:r>
            <a:r>
              <a:rPr lang="en-US" dirty="0" err="1" smtClean="0"/>
              <a:t>wp_get_nav_menu_object</a:t>
            </a:r>
            <a:r>
              <a:rPr lang="en-US" dirty="0" smtClean="0"/>
              <a:t>($locations[$</a:t>
            </a:r>
            <a:r>
              <a:rPr lang="en-US" dirty="0" err="1" smtClean="0"/>
              <a:t>menu_name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menu_items</a:t>
            </a:r>
            <a:r>
              <a:rPr lang="en-US" dirty="0" smtClean="0"/>
              <a:t> = </a:t>
            </a:r>
            <a:r>
              <a:rPr lang="en-US" dirty="0" err="1" smtClean="0"/>
              <a:t>wp_get_nav_menu_items</a:t>
            </a:r>
            <a:r>
              <a:rPr lang="en-US" dirty="0" smtClean="0"/>
              <a:t>($menu-&gt;</a:t>
            </a:r>
            <a:r>
              <a:rPr lang="en-US" dirty="0" err="1" smtClean="0"/>
              <a:t>term_id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= '&lt;</a:t>
            </a:r>
            <a:r>
              <a:rPr lang="en-US" dirty="0" err="1" smtClean="0"/>
              <a:t>ul</a:t>
            </a:r>
            <a:r>
              <a:rPr lang="en-US" dirty="0" smtClean="0"/>
              <a:t> id="menu-' . $</a:t>
            </a:r>
            <a:r>
              <a:rPr lang="en-US" dirty="0" err="1" smtClean="0"/>
              <a:t>menu_name</a:t>
            </a:r>
            <a:r>
              <a:rPr lang="en-US" dirty="0" smtClean="0"/>
              <a:t> . '"&gt;';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foreach</a:t>
            </a:r>
            <a:r>
              <a:rPr lang="en-US" dirty="0" smtClean="0"/>
              <a:t> ((array) $</a:t>
            </a:r>
            <a:r>
              <a:rPr lang="en-US" dirty="0" err="1" smtClean="0"/>
              <a:t>menu_items</a:t>
            </a:r>
            <a:r>
              <a:rPr lang="en-US" dirty="0" smtClean="0"/>
              <a:t> as $key =&gt; $</a:t>
            </a:r>
            <a:r>
              <a:rPr lang="en-US" dirty="0" err="1" smtClean="0"/>
              <a:t>menu_item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    $title = $</a:t>
            </a:r>
            <a:r>
              <a:rPr lang="en-US" dirty="0" err="1" smtClean="0"/>
              <a:t>menu_item</a:t>
            </a:r>
            <a:r>
              <a:rPr lang="en-US" dirty="0" smtClean="0"/>
              <a:t>-&gt;title;</a:t>
            </a:r>
          </a:p>
          <a:p>
            <a:r>
              <a:rPr lang="en-US" dirty="0" smtClean="0"/>
              <a:t>            $</a:t>
            </a:r>
            <a:r>
              <a:rPr lang="en-US" dirty="0" err="1" smtClean="0"/>
              <a:t>url</a:t>
            </a:r>
            <a:r>
              <a:rPr lang="en-US" dirty="0" smtClean="0"/>
              <a:t> = $</a:t>
            </a:r>
            <a:r>
              <a:rPr lang="en-US" dirty="0" err="1" smtClean="0"/>
              <a:t>menu_item</a:t>
            </a:r>
            <a:r>
              <a:rPr lang="en-US" dirty="0" smtClean="0"/>
              <a:t>-&gt;</a:t>
            </a:r>
            <a:r>
              <a:rPr lang="en-US" dirty="0" err="1" smtClean="0"/>
              <a:t>url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$</a:t>
            </a:r>
            <a:r>
              <a:rPr lang="en-US" dirty="0" err="1" smtClean="0"/>
              <a:t>menu_list</a:t>
            </a:r>
            <a:r>
              <a:rPr lang="en-US" dirty="0" smtClean="0"/>
              <a:t> .= '&lt;li&gt;&lt;a </a:t>
            </a:r>
            <a:r>
              <a:rPr lang="en-US" dirty="0" err="1" smtClean="0"/>
              <a:t>href</a:t>
            </a:r>
            <a:r>
              <a:rPr lang="en-US" dirty="0" smtClean="0"/>
              <a:t>="' . $</a:t>
            </a:r>
            <a:r>
              <a:rPr lang="en-US" dirty="0" err="1" smtClean="0"/>
              <a:t>url</a:t>
            </a:r>
            <a:r>
              <a:rPr lang="en-US" dirty="0" smtClean="0"/>
              <a:t> . '"&gt;' . $title . '&lt;/a&gt;&lt;/li&gt;';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.= '&lt;/</a:t>
            </a:r>
            <a:r>
              <a:rPr lang="en-US" dirty="0" err="1" smtClean="0"/>
              <a:t>ul</a:t>
            </a:r>
            <a:r>
              <a:rPr lang="en-US" dirty="0" smtClean="0"/>
              <a:t>&gt;';</a:t>
            </a:r>
          </a:p>
          <a:p>
            <a:r>
              <a:rPr lang="en-US" dirty="0" smtClean="0"/>
              <a:t>    } else {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= '&lt;</a:t>
            </a:r>
            <a:r>
              <a:rPr lang="en-US" dirty="0" err="1" smtClean="0"/>
              <a:t>ul</a:t>
            </a:r>
            <a:r>
              <a:rPr lang="en-US" dirty="0" smtClean="0"/>
              <a:t>&gt;&lt;li&gt;Menu "' . $</a:t>
            </a:r>
            <a:r>
              <a:rPr lang="en-US" dirty="0" err="1" smtClean="0"/>
              <a:t>menu_name</a:t>
            </a:r>
            <a:r>
              <a:rPr lang="en-US" dirty="0" smtClean="0"/>
              <a:t> . '" not defined.&lt;/li&gt;&lt;/</a:t>
            </a:r>
            <a:r>
              <a:rPr lang="en-US" dirty="0" err="1" smtClean="0"/>
              <a:t>ul</a:t>
            </a:r>
            <a:r>
              <a:rPr lang="en-US" dirty="0" smtClean="0"/>
              <a:t>&gt;';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return $</a:t>
            </a:r>
            <a:r>
              <a:rPr lang="en-US" dirty="0" err="1" smtClean="0"/>
              <a:t>menu_list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35F-D3F0-48D9-B1F4-CC013811F43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96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function.php</a:t>
            </a:r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get_nav_wordpress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$</a:t>
            </a:r>
            <a:r>
              <a:rPr lang="en-US" dirty="0" err="1" smtClean="0"/>
              <a:t>menu_name</a:t>
            </a:r>
            <a:r>
              <a:rPr lang="en-US" dirty="0" smtClean="0"/>
              <a:t> = '</a:t>
            </a:r>
            <a:r>
              <a:rPr lang="en-US" dirty="0" err="1" smtClean="0"/>
              <a:t>top_menu</a:t>
            </a:r>
            <a:r>
              <a:rPr lang="en-US" dirty="0" smtClean="0"/>
              <a:t>';</a:t>
            </a:r>
          </a:p>
          <a:p>
            <a:r>
              <a:rPr lang="en-US" dirty="0" smtClean="0"/>
              <a:t>    if (( $locations = </a:t>
            </a:r>
            <a:r>
              <a:rPr lang="en-US" dirty="0" err="1" smtClean="0"/>
              <a:t>get_nav_menu_locations</a:t>
            </a:r>
            <a:r>
              <a:rPr lang="en-US" dirty="0" smtClean="0"/>
              <a:t>() ) &amp;&amp; </a:t>
            </a:r>
            <a:r>
              <a:rPr lang="en-US" dirty="0" err="1" smtClean="0"/>
              <a:t>isset</a:t>
            </a:r>
            <a:r>
              <a:rPr lang="en-US" dirty="0" smtClean="0"/>
              <a:t>($locations[$</a:t>
            </a:r>
            <a:r>
              <a:rPr lang="en-US" dirty="0" err="1" smtClean="0"/>
              <a:t>menu_name</a:t>
            </a:r>
            <a:r>
              <a:rPr lang="en-US" dirty="0" smtClean="0"/>
              <a:t>])) {</a:t>
            </a:r>
          </a:p>
          <a:p>
            <a:r>
              <a:rPr lang="en-US" dirty="0" smtClean="0"/>
              <a:t>        $menu = </a:t>
            </a:r>
            <a:r>
              <a:rPr lang="en-US" dirty="0" err="1" smtClean="0"/>
              <a:t>wp_get_nav_menu_object</a:t>
            </a:r>
            <a:r>
              <a:rPr lang="en-US" dirty="0" smtClean="0"/>
              <a:t>($locations[$</a:t>
            </a:r>
            <a:r>
              <a:rPr lang="en-US" dirty="0" err="1" smtClean="0"/>
              <a:t>menu_name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menu_items</a:t>
            </a:r>
            <a:r>
              <a:rPr lang="en-US" dirty="0" smtClean="0"/>
              <a:t> = </a:t>
            </a:r>
            <a:r>
              <a:rPr lang="en-US" dirty="0" err="1" smtClean="0"/>
              <a:t>wp_get_nav_menu_items</a:t>
            </a:r>
            <a:r>
              <a:rPr lang="en-US" dirty="0" smtClean="0"/>
              <a:t>($menu-&gt;</a:t>
            </a:r>
            <a:r>
              <a:rPr lang="en-US" dirty="0" err="1" smtClean="0"/>
              <a:t>term_id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= '&lt;</a:t>
            </a:r>
            <a:r>
              <a:rPr lang="en-US" dirty="0" err="1" smtClean="0"/>
              <a:t>ul</a:t>
            </a:r>
            <a:r>
              <a:rPr lang="en-US" dirty="0" smtClean="0"/>
              <a:t> id="menu-' . $</a:t>
            </a:r>
            <a:r>
              <a:rPr lang="en-US" dirty="0" err="1" smtClean="0"/>
              <a:t>menu_name</a:t>
            </a:r>
            <a:r>
              <a:rPr lang="en-US" dirty="0" smtClean="0"/>
              <a:t> . '"&gt;';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foreach</a:t>
            </a:r>
            <a:r>
              <a:rPr lang="en-US" dirty="0" smtClean="0"/>
              <a:t> ((array) $</a:t>
            </a:r>
            <a:r>
              <a:rPr lang="en-US" dirty="0" err="1" smtClean="0"/>
              <a:t>menu_items</a:t>
            </a:r>
            <a:r>
              <a:rPr lang="en-US" dirty="0" smtClean="0"/>
              <a:t> as $key =&gt; $</a:t>
            </a:r>
            <a:r>
              <a:rPr lang="en-US" dirty="0" err="1" smtClean="0"/>
              <a:t>menu_item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    $title = $</a:t>
            </a:r>
            <a:r>
              <a:rPr lang="en-US" dirty="0" err="1" smtClean="0"/>
              <a:t>menu_item</a:t>
            </a:r>
            <a:r>
              <a:rPr lang="en-US" dirty="0" smtClean="0"/>
              <a:t>-&gt;title;</a:t>
            </a:r>
          </a:p>
          <a:p>
            <a:r>
              <a:rPr lang="en-US" dirty="0" smtClean="0"/>
              <a:t>            $</a:t>
            </a:r>
            <a:r>
              <a:rPr lang="en-US" dirty="0" err="1" smtClean="0"/>
              <a:t>url</a:t>
            </a:r>
            <a:r>
              <a:rPr lang="en-US" dirty="0" smtClean="0"/>
              <a:t> = $</a:t>
            </a:r>
            <a:r>
              <a:rPr lang="en-US" dirty="0" err="1" smtClean="0"/>
              <a:t>menu_item</a:t>
            </a:r>
            <a:r>
              <a:rPr lang="en-US" dirty="0" smtClean="0"/>
              <a:t>-&gt;</a:t>
            </a:r>
            <a:r>
              <a:rPr lang="en-US" dirty="0" err="1" smtClean="0"/>
              <a:t>url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$</a:t>
            </a:r>
            <a:r>
              <a:rPr lang="en-US" dirty="0" err="1" smtClean="0"/>
              <a:t>menu_list</a:t>
            </a:r>
            <a:r>
              <a:rPr lang="en-US" dirty="0" smtClean="0"/>
              <a:t> .= '&lt;li&gt;&lt;a </a:t>
            </a:r>
            <a:r>
              <a:rPr lang="en-US" dirty="0" err="1" smtClean="0"/>
              <a:t>href</a:t>
            </a:r>
            <a:r>
              <a:rPr lang="en-US" dirty="0" smtClean="0"/>
              <a:t>="' . $</a:t>
            </a:r>
            <a:r>
              <a:rPr lang="en-US" dirty="0" err="1" smtClean="0"/>
              <a:t>url</a:t>
            </a:r>
            <a:r>
              <a:rPr lang="en-US" dirty="0" smtClean="0"/>
              <a:t> . '"&gt;' . $title . '&lt;/a&gt;&lt;/li&gt;';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.= '&lt;/</a:t>
            </a:r>
            <a:r>
              <a:rPr lang="en-US" dirty="0" err="1" smtClean="0"/>
              <a:t>ul</a:t>
            </a:r>
            <a:r>
              <a:rPr lang="en-US" dirty="0" smtClean="0"/>
              <a:t>&gt;';</a:t>
            </a:r>
          </a:p>
          <a:p>
            <a:r>
              <a:rPr lang="en-US" dirty="0" smtClean="0"/>
              <a:t>    } else {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= '&lt;</a:t>
            </a:r>
            <a:r>
              <a:rPr lang="en-US" dirty="0" err="1" smtClean="0"/>
              <a:t>ul</a:t>
            </a:r>
            <a:r>
              <a:rPr lang="en-US" dirty="0" smtClean="0"/>
              <a:t>&gt;&lt;li&gt;Menu "' . $</a:t>
            </a:r>
            <a:r>
              <a:rPr lang="en-US" dirty="0" err="1" smtClean="0"/>
              <a:t>menu_name</a:t>
            </a:r>
            <a:r>
              <a:rPr lang="en-US" dirty="0" smtClean="0"/>
              <a:t> . '" not defined.&lt;/li&gt;&lt;/</a:t>
            </a:r>
            <a:r>
              <a:rPr lang="en-US" dirty="0" err="1" smtClean="0"/>
              <a:t>ul</a:t>
            </a:r>
            <a:r>
              <a:rPr lang="en-US" dirty="0" smtClean="0"/>
              <a:t>&gt;';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return $</a:t>
            </a:r>
            <a:r>
              <a:rPr lang="en-US" dirty="0" err="1" smtClean="0"/>
              <a:t>menu_list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35F-D3F0-48D9-B1F4-CC013811F43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96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function.php</a:t>
            </a:r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get_nav_wordpress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$</a:t>
            </a:r>
            <a:r>
              <a:rPr lang="en-US" dirty="0" err="1" smtClean="0"/>
              <a:t>menu_name</a:t>
            </a:r>
            <a:r>
              <a:rPr lang="en-US" dirty="0" smtClean="0"/>
              <a:t> = '</a:t>
            </a:r>
            <a:r>
              <a:rPr lang="en-US" dirty="0" err="1" smtClean="0"/>
              <a:t>top_menu</a:t>
            </a:r>
            <a:r>
              <a:rPr lang="en-US" dirty="0" smtClean="0"/>
              <a:t>';</a:t>
            </a:r>
          </a:p>
          <a:p>
            <a:r>
              <a:rPr lang="en-US" dirty="0" smtClean="0"/>
              <a:t>    if (( $locations = </a:t>
            </a:r>
            <a:r>
              <a:rPr lang="en-US" dirty="0" err="1" smtClean="0"/>
              <a:t>get_nav_menu_locations</a:t>
            </a:r>
            <a:r>
              <a:rPr lang="en-US" dirty="0" smtClean="0"/>
              <a:t>() ) &amp;&amp; </a:t>
            </a:r>
            <a:r>
              <a:rPr lang="en-US" dirty="0" err="1" smtClean="0"/>
              <a:t>isset</a:t>
            </a:r>
            <a:r>
              <a:rPr lang="en-US" dirty="0" smtClean="0"/>
              <a:t>($locations[$</a:t>
            </a:r>
            <a:r>
              <a:rPr lang="en-US" dirty="0" err="1" smtClean="0"/>
              <a:t>menu_name</a:t>
            </a:r>
            <a:r>
              <a:rPr lang="en-US" dirty="0" smtClean="0"/>
              <a:t>])) {</a:t>
            </a:r>
          </a:p>
          <a:p>
            <a:r>
              <a:rPr lang="en-US" dirty="0" smtClean="0"/>
              <a:t>        $menu = </a:t>
            </a:r>
            <a:r>
              <a:rPr lang="en-US" dirty="0" err="1" smtClean="0"/>
              <a:t>wp_get_nav_menu_object</a:t>
            </a:r>
            <a:r>
              <a:rPr lang="en-US" dirty="0" smtClean="0"/>
              <a:t>($locations[$</a:t>
            </a:r>
            <a:r>
              <a:rPr lang="en-US" dirty="0" err="1" smtClean="0"/>
              <a:t>menu_name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menu_items</a:t>
            </a:r>
            <a:r>
              <a:rPr lang="en-US" dirty="0" smtClean="0"/>
              <a:t> = </a:t>
            </a:r>
            <a:r>
              <a:rPr lang="en-US" dirty="0" err="1" smtClean="0"/>
              <a:t>wp_get_nav_menu_items</a:t>
            </a:r>
            <a:r>
              <a:rPr lang="en-US" dirty="0" smtClean="0"/>
              <a:t>($menu-&gt;</a:t>
            </a:r>
            <a:r>
              <a:rPr lang="en-US" dirty="0" err="1" smtClean="0"/>
              <a:t>term_id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= '&lt;</a:t>
            </a:r>
            <a:r>
              <a:rPr lang="en-US" dirty="0" err="1" smtClean="0"/>
              <a:t>ul</a:t>
            </a:r>
            <a:r>
              <a:rPr lang="en-US" dirty="0" smtClean="0"/>
              <a:t> id="menu-' . $</a:t>
            </a:r>
            <a:r>
              <a:rPr lang="en-US" dirty="0" err="1" smtClean="0"/>
              <a:t>menu_name</a:t>
            </a:r>
            <a:r>
              <a:rPr lang="en-US" dirty="0" smtClean="0"/>
              <a:t> . '"&gt;';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foreach</a:t>
            </a:r>
            <a:r>
              <a:rPr lang="en-US" dirty="0" smtClean="0"/>
              <a:t> ((array) $</a:t>
            </a:r>
            <a:r>
              <a:rPr lang="en-US" dirty="0" err="1" smtClean="0"/>
              <a:t>menu_items</a:t>
            </a:r>
            <a:r>
              <a:rPr lang="en-US" dirty="0" smtClean="0"/>
              <a:t> as $key =&gt; $</a:t>
            </a:r>
            <a:r>
              <a:rPr lang="en-US" dirty="0" err="1" smtClean="0"/>
              <a:t>menu_item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    $title = $</a:t>
            </a:r>
            <a:r>
              <a:rPr lang="en-US" dirty="0" err="1" smtClean="0"/>
              <a:t>menu_item</a:t>
            </a:r>
            <a:r>
              <a:rPr lang="en-US" dirty="0" smtClean="0"/>
              <a:t>-&gt;title;</a:t>
            </a:r>
          </a:p>
          <a:p>
            <a:r>
              <a:rPr lang="en-US" dirty="0" smtClean="0"/>
              <a:t>            $</a:t>
            </a:r>
            <a:r>
              <a:rPr lang="en-US" dirty="0" err="1" smtClean="0"/>
              <a:t>url</a:t>
            </a:r>
            <a:r>
              <a:rPr lang="en-US" dirty="0" smtClean="0"/>
              <a:t> = $</a:t>
            </a:r>
            <a:r>
              <a:rPr lang="en-US" dirty="0" err="1" smtClean="0"/>
              <a:t>menu_item</a:t>
            </a:r>
            <a:r>
              <a:rPr lang="en-US" dirty="0" smtClean="0"/>
              <a:t>-&gt;</a:t>
            </a:r>
            <a:r>
              <a:rPr lang="en-US" dirty="0" err="1" smtClean="0"/>
              <a:t>url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$</a:t>
            </a:r>
            <a:r>
              <a:rPr lang="en-US" dirty="0" err="1" smtClean="0"/>
              <a:t>menu_list</a:t>
            </a:r>
            <a:r>
              <a:rPr lang="en-US" dirty="0" smtClean="0"/>
              <a:t> .= '&lt;li&gt;&lt;a </a:t>
            </a:r>
            <a:r>
              <a:rPr lang="en-US" dirty="0" err="1" smtClean="0"/>
              <a:t>href</a:t>
            </a:r>
            <a:r>
              <a:rPr lang="en-US" dirty="0" smtClean="0"/>
              <a:t>="' . $</a:t>
            </a:r>
            <a:r>
              <a:rPr lang="en-US" dirty="0" err="1" smtClean="0"/>
              <a:t>url</a:t>
            </a:r>
            <a:r>
              <a:rPr lang="en-US" dirty="0" smtClean="0"/>
              <a:t> . '"&gt;' . $title . '&lt;/a&gt;&lt;/li&gt;';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.= '&lt;/</a:t>
            </a:r>
            <a:r>
              <a:rPr lang="en-US" dirty="0" err="1" smtClean="0"/>
              <a:t>ul</a:t>
            </a:r>
            <a:r>
              <a:rPr lang="en-US" dirty="0" smtClean="0"/>
              <a:t>&gt;';</a:t>
            </a:r>
          </a:p>
          <a:p>
            <a:r>
              <a:rPr lang="en-US" dirty="0" smtClean="0"/>
              <a:t>    } else {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= '&lt;</a:t>
            </a:r>
            <a:r>
              <a:rPr lang="en-US" dirty="0" err="1" smtClean="0"/>
              <a:t>ul</a:t>
            </a:r>
            <a:r>
              <a:rPr lang="en-US" dirty="0" smtClean="0"/>
              <a:t>&gt;&lt;li&gt;Menu "' . $</a:t>
            </a:r>
            <a:r>
              <a:rPr lang="en-US" dirty="0" err="1" smtClean="0"/>
              <a:t>menu_name</a:t>
            </a:r>
            <a:r>
              <a:rPr lang="en-US" dirty="0" smtClean="0"/>
              <a:t> . '" not defined.&lt;/li&gt;&lt;/</a:t>
            </a:r>
            <a:r>
              <a:rPr lang="en-US" dirty="0" err="1" smtClean="0"/>
              <a:t>ul</a:t>
            </a:r>
            <a:r>
              <a:rPr lang="en-US" dirty="0" smtClean="0"/>
              <a:t>&gt;';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return $</a:t>
            </a:r>
            <a:r>
              <a:rPr lang="en-US" dirty="0" err="1" smtClean="0"/>
              <a:t>menu_list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35F-D3F0-48D9-B1F4-CC013811F43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96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&lt;div class=""&gt;&amp;</a:t>
            </a:r>
            <a:r>
              <a:rPr lang="en-US" dirty="0" err="1" smtClean="0"/>
              <a:t>copy;www.hschools.com</a:t>
            </a:r>
            <a:r>
              <a:rPr lang="en-US" dirty="0" smtClean="0"/>
              <a:t> 2014&lt;/div&gt;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35F-D3F0-48D9-B1F4-CC013811F4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85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function.php</a:t>
            </a:r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get_nav_wordpress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$</a:t>
            </a:r>
            <a:r>
              <a:rPr lang="en-US" dirty="0" err="1" smtClean="0"/>
              <a:t>menu_name</a:t>
            </a:r>
            <a:r>
              <a:rPr lang="en-US" dirty="0" smtClean="0"/>
              <a:t> = '</a:t>
            </a:r>
            <a:r>
              <a:rPr lang="en-US" dirty="0" err="1" smtClean="0"/>
              <a:t>top_menu</a:t>
            </a:r>
            <a:r>
              <a:rPr lang="en-US" dirty="0" smtClean="0"/>
              <a:t>';</a:t>
            </a:r>
          </a:p>
          <a:p>
            <a:r>
              <a:rPr lang="en-US" dirty="0" smtClean="0"/>
              <a:t>    if (( $locations = </a:t>
            </a:r>
            <a:r>
              <a:rPr lang="en-US" dirty="0" err="1" smtClean="0"/>
              <a:t>get_nav_menu_locations</a:t>
            </a:r>
            <a:r>
              <a:rPr lang="en-US" dirty="0" smtClean="0"/>
              <a:t>() ) &amp;&amp; </a:t>
            </a:r>
            <a:r>
              <a:rPr lang="en-US" dirty="0" err="1" smtClean="0"/>
              <a:t>isset</a:t>
            </a:r>
            <a:r>
              <a:rPr lang="en-US" dirty="0" smtClean="0"/>
              <a:t>($locations[$</a:t>
            </a:r>
            <a:r>
              <a:rPr lang="en-US" dirty="0" err="1" smtClean="0"/>
              <a:t>menu_name</a:t>
            </a:r>
            <a:r>
              <a:rPr lang="en-US" dirty="0" smtClean="0"/>
              <a:t>])) {</a:t>
            </a:r>
          </a:p>
          <a:p>
            <a:r>
              <a:rPr lang="en-US" dirty="0" smtClean="0"/>
              <a:t>        $menu = </a:t>
            </a:r>
            <a:r>
              <a:rPr lang="en-US" dirty="0" err="1" smtClean="0"/>
              <a:t>wp_get_nav_menu_object</a:t>
            </a:r>
            <a:r>
              <a:rPr lang="en-US" dirty="0" smtClean="0"/>
              <a:t>($locations[$</a:t>
            </a:r>
            <a:r>
              <a:rPr lang="en-US" dirty="0" err="1" smtClean="0"/>
              <a:t>menu_name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menu_items</a:t>
            </a:r>
            <a:r>
              <a:rPr lang="en-US" dirty="0" smtClean="0"/>
              <a:t> = </a:t>
            </a:r>
            <a:r>
              <a:rPr lang="en-US" dirty="0" err="1" smtClean="0"/>
              <a:t>wp_get_nav_menu_items</a:t>
            </a:r>
            <a:r>
              <a:rPr lang="en-US" dirty="0" smtClean="0"/>
              <a:t>($menu-&gt;</a:t>
            </a:r>
            <a:r>
              <a:rPr lang="en-US" dirty="0" err="1" smtClean="0"/>
              <a:t>term_id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= '&lt;</a:t>
            </a:r>
            <a:r>
              <a:rPr lang="en-US" dirty="0" err="1" smtClean="0"/>
              <a:t>ul</a:t>
            </a:r>
            <a:r>
              <a:rPr lang="en-US" dirty="0" smtClean="0"/>
              <a:t> id="menu-' . $</a:t>
            </a:r>
            <a:r>
              <a:rPr lang="en-US" dirty="0" err="1" smtClean="0"/>
              <a:t>menu_name</a:t>
            </a:r>
            <a:r>
              <a:rPr lang="en-US" dirty="0" smtClean="0"/>
              <a:t> . '"&gt;';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foreach</a:t>
            </a:r>
            <a:r>
              <a:rPr lang="en-US" dirty="0" smtClean="0"/>
              <a:t> ((array) $</a:t>
            </a:r>
            <a:r>
              <a:rPr lang="en-US" dirty="0" err="1" smtClean="0"/>
              <a:t>menu_items</a:t>
            </a:r>
            <a:r>
              <a:rPr lang="en-US" dirty="0" smtClean="0"/>
              <a:t> as $key =&gt; $</a:t>
            </a:r>
            <a:r>
              <a:rPr lang="en-US" dirty="0" err="1" smtClean="0"/>
              <a:t>menu_item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    $title = $</a:t>
            </a:r>
            <a:r>
              <a:rPr lang="en-US" dirty="0" err="1" smtClean="0"/>
              <a:t>menu_item</a:t>
            </a:r>
            <a:r>
              <a:rPr lang="en-US" dirty="0" smtClean="0"/>
              <a:t>-&gt;title;</a:t>
            </a:r>
          </a:p>
          <a:p>
            <a:r>
              <a:rPr lang="en-US" dirty="0" smtClean="0"/>
              <a:t>            $</a:t>
            </a:r>
            <a:r>
              <a:rPr lang="en-US" dirty="0" err="1" smtClean="0"/>
              <a:t>url</a:t>
            </a:r>
            <a:r>
              <a:rPr lang="en-US" dirty="0" smtClean="0"/>
              <a:t> = $</a:t>
            </a:r>
            <a:r>
              <a:rPr lang="en-US" dirty="0" err="1" smtClean="0"/>
              <a:t>menu_item</a:t>
            </a:r>
            <a:r>
              <a:rPr lang="en-US" dirty="0" smtClean="0"/>
              <a:t>-&gt;</a:t>
            </a:r>
            <a:r>
              <a:rPr lang="en-US" dirty="0" err="1" smtClean="0"/>
              <a:t>url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$</a:t>
            </a:r>
            <a:r>
              <a:rPr lang="en-US" dirty="0" err="1" smtClean="0"/>
              <a:t>menu_list</a:t>
            </a:r>
            <a:r>
              <a:rPr lang="en-US" dirty="0" smtClean="0"/>
              <a:t> .= '&lt;li&gt;&lt;a </a:t>
            </a:r>
            <a:r>
              <a:rPr lang="en-US" dirty="0" err="1" smtClean="0"/>
              <a:t>href</a:t>
            </a:r>
            <a:r>
              <a:rPr lang="en-US" dirty="0" smtClean="0"/>
              <a:t>="' . $</a:t>
            </a:r>
            <a:r>
              <a:rPr lang="en-US" dirty="0" err="1" smtClean="0"/>
              <a:t>url</a:t>
            </a:r>
            <a:r>
              <a:rPr lang="en-US" dirty="0" smtClean="0"/>
              <a:t> . '"&gt;' . $title . '&lt;/a&gt;&lt;/li&gt;';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.= '&lt;/</a:t>
            </a:r>
            <a:r>
              <a:rPr lang="en-US" dirty="0" err="1" smtClean="0"/>
              <a:t>ul</a:t>
            </a:r>
            <a:r>
              <a:rPr lang="en-US" dirty="0" smtClean="0"/>
              <a:t>&gt;';</a:t>
            </a:r>
          </a:p>
          <a:p>
            <a:r>
              <a:rPr lang="en-US" dirty="0" smtClean="0"/>
              <a:t>    } else {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= '&lt;</a:t>
            </a:r>
            <a:r>
              <a:rPr lang="en-US" dirty="0" err="1" smtClean="0"/>
              <a:t>ul</a:t>
            </a:r>
            <a:r>
              <a:rPr lang="en-US" dirty="0" smtClean="0"/>
              <a:t>&gt;&lt;li&gt;Menu "' . $</a:t>
            </a:r>
            <a:r>
              <a:rPr lang="en-US" dirty="0" err="1" smtClean="0"/>
              <a:t>menu_name</a:t>
            </a:r>
            <a:r>
              <a:rPr lang="en-US" dirty="0" smtClean="0"/>
              <a:t> . '" not defined.&lt;/li&gt;&lt;/</a:t>
            </a:r>
            <a:r>
              <a:rPr lang="en-US" dirty="0" err="1" smtClean="0"/>
              <a:t>ul</a:t>
            </a:r>
            <a:r>
              <a:rPr lang="en-US" dirty="0" smtClean="0"/>
              <a:t>&gt;';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return $</a:t>
            </a:r>
            <a:r>
              <a:rPr lang="en-US" dirty="0" err="1" smtClean="0"/>
              <a:t>menu_list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35F-D3F0-48D9-B1F4-CC013811F43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969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function.php</a:t>
            </a:r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get_nav_wordpress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$</a:t>
            </a:r>
            <a:r>
              <a:rPr lang="en-US" dirty="0" err="1" smtClean="0"/>
              <a:t>menu_name</a:t>
            </a:r>
            <a:r>
              <a:rPr lang="en-US" dirty="0" smtClean="0"/>
              <a:t> = '</a:t>
            </a:r>
            <a:r>
              <a:rPr lang="en-US" dirty="0" err="1" smtClean="0"/>
              <a:t>top_menu</a:t>
            </a:r>
            <a:r>
              <a:rPr lang="en-US" dirty="0" smtClean="0"/>
              <a:t>';</a:t>
            </a:r>
          </a:p>
          <a:p>
            <a:r>
              <a:rPr lang="en-US" dirty="0" smtClean="0"/>
              <a:t>    if (( $locations = </a:t>
            </a:r>
            <a:r>
              <a:rPr lang="en-US" dirty="0" err="1" smtClean="0"/>
              <a:t>get_nav_menu_locations</a:t>
            </a:r>
            <a:r>
              <a:rPr lang="en-US" dirty="0" smtClean="0"/>
              <a:t>() ) &amp;&amp; </a:t>
            </a:r>
            <a:r>
              <a:rPr lang="en-US" dirty="0" err="1" smtClean="0"/>
              <a:t>isset</a:t>
            </a:r>
            <a:r>
              <a:rPr lang="en-US" dirty="0" smtClean="0"/>
              <a:t>($locations[$</a:t>
            </a:r>
            <a:r>
              <a:rPr lang="en-US" dirty="0" err="1" smtClean="0"/>
              <a:t>menu_name</a:t>
            </a:r>
            <a:r>
              <a:rPr lang="en-US" dirty="0" smtClean="0"/>
              <a:t>])) {</a:t>
            </a:r>
          </a:p>
          <a:p>
            <a:r>
              <a:rPr lang="en-US" dirty="0" smtClean="0"/>
              <a:t>        $menu = </a:t>
            </a:r>
            <a:r>
              <a:rPr lang="en-US" dirty="0" err="1" smtClean="0"/>
              <a:t>wp_get_nav_menu_object</a:t>
            </a:r>
            <a:r>
              <a:rPr lang="en-US" dirty="0" smtClean="0"/>
              <a:t>($locations[$</a:t>
            </a:r>
            <a:r>
              <a:rPr lang="en-US" dirty="0" err="1" smtClean="0"/>
              <a:t>menu_name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menu_items</a:t>
            </a:r>
            <a:r>
              <a:rPr lang="en-US" dirty="0" smtClean="0"/>
              <a:t> = </a:t>
            </a:r>
            <a:r>
              <a:rPr lang="en-US" dirty="0" err="1" smtClean="0"/>
              <a:t>wp_get_nav_menu_items</a:t>
            </a:r>
            <a:r>
              <a:rPr lang="en-US" dirty="0" smtClean="0"/>
              <a:t>($menu-&gt;</a:t>
            </a:r>
            <a:r>
              <a:rPr lang="en-US" dirty="0" err="1" smtClean="0"/>
              <a:t>term_id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= '&lt;</a:t>
            </a:r>
            <a:r>
              <a:rPr lang="en-US" dirty="0" err="1" smtClean="0"/>
              <a:t>ul</a:t>
            </a:r>
            <a:r>
              <a:rPr lang="en-US" dirty="0" smtClean="0"/>
              <a:t> id="menu-' . $</a:t>
            </a:r>
            <a:r>
              <a:rPr lang="en-US" dirty="0" err="1" smtClean="0"/>
              <a:t>menu_name</a:t>
            </a:r>
            <a:r>
              <a:rPr lang="en-US" dirty="0" smtClean="0"/>
              <a:t> . '"&gt;';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foreach</a:t>
            </a:r>
            <a:r>
              <a:rPr lang="en-US" dirty="0" smtClean="0"/>
              <a:t> ((array) $</a:t>
            </a:r>
            <a:r>
              <a:rPr lang="en-US" dirty="0" err="1" smtClean="0"/>
              <a:t>menu_items</a:t>
            </a:r>
            <a:r>
              <a:rPr lang="en-US" dirty="0" smtClean="0"/>
              <a:t> as $key =&gt; $</a:t>
            </a:r>
            <a:r>
              <a:rPr lang="en-US" dirty="0" err="1" smtClean="0"/>
              <a:t>menu_item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    $title = $</a:t>
            </a:r>
            <a:r>
              <a:rPr lang="en-US" dirty="0" err="1" smtClean="0"/>
              <a:t>menu_item</a:t>
            </a:r>
            <a:r>
              <a:rPr lang="en-US" dirty="0" smtClean="0"/>
              <a:t>-&gt;title;</a:t>
            </a:r>
          </a:p>
          <a:p>
            <a:r>
              <a:rPr lang="en-US" dirty="0" smtClean="0"/>
              <a:t>            $</a:t>
            </a:r>
            <a:r>
              <a:rPr lang="en-US" dirty="0" err="1" smtClean="0"/>
              <a:t>url</a:t>
            </a:r>
            <a:r>
              <a:rPr lang="en-US" dirty="0" smtClean="0"/>
              <a:t> = $</a:t>
            </a:r>
            <a:r>
              <a:rPr lang="en-US" dirty="0" err="1" smtClean="0"/>
              <a:t>menu_item</a:t>
            </a:r>
            <a:r>
              <a:rPr lang="en-US" dirty="0" smtClean="0"/>
              <a:t>-&gt;</a:t>
            </a:r>
            <a:r>
              <a:rPr lang="en-US" dirty="0" err="1" smtClean="0"/>
              <a:t>url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$</a:t>
            </a:r>
            <a:r>
              <a:rPr lang="en-US" dirty="0" err="1" smtClean="0"/>
              <a:t>menu_list</a:t>
            </a:r>
            <a:r>
              <a:rPr lang="en-US" dirty="0" smtClean="0"/>
              <a:t> .= '&lt;li&gt;&lt;a </a:t>
            </a:r>
            <a:r>
              <a:rPr lang="en-US" dirty="0" err="1" smtClean="0"/>
              <a:t>href</a:t>
            </a:r>
            <a:r>
              <a:rPr lang="en-US" dirty="0" smtClean="0"/>
              <a:t>="' . $</a:t>
            </a:r>
            <a:r>
              <a:rPr lang="en-US" dirty="0" err="1" smtClean="0"/>
              <a:t>url</a:t>
            </a:r>
            <a:r>
              <a:rPr lang="en-US" dirty="0" smtClean="0"/>
              <a:t> . '"&gt;' . $title . '&lt;/a&gt;&lt;/li&gt;';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.= '&lt;/</a:t>
            </a:r>
            <a:r>
              <a:rPr lang="en-US" dirty="0" err="1" smtClean="0"/>
              <a:t>ul</a:t>
            </a:r>
            <a:r>
              <a:rPr lang="en-US" dirty="0" smtClean="0"/>
              <a:t>&gt;';</a:t>
            </a:r>
          </a:p>
          <a:p>
            <a:r>
              <a:rPr lang="en-US" dirty="0" smtClean="0"/>
              <a:t>    } else {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= '&lt;</a:t>
            </a:r>
            <a:r>
              <a:rPr lang="en-US" dirty="0" err="1" smtClean="0"/>
              <a:t>ul</a:t>
            </a:r>
            <a:r>
              <a:rPr lang="en-US" dirty="0" smtClean="0"/>
              <a:t>&gt;&lt;li&gt;Menu "' . $</a:t>
            </a:r>
            <a:r>
              <a:rPr lang="en-US" dirty="0" err="1" smtClean="0"/>
              <a:t>menu_name</a:t>
            </a:r>
            <a:r>
              <a:rPr lang="en-US" dirty="0" smtClean="0"/>
              <a:t> . '" not defined.&lt;/li&gt;&lt;/</a:t>
            </a:r>
            <a:r>
              <a:rPr lang="en-US" dirty="0" err="1" smtClean="0"/>
              <a:t>ul</a:t>
            </a:r>
            <a:r>
              <a:rPr lang="en-US" dirty="0" smtClean="0"/>
              <a:t>&gt;';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return $</a:t>
            </a:r>
            <a:r>
              <a:rPr lang="en-US" dirty="0" err="1" smtClean="0"/>
              <a:t>menu_list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35F-D3F0-48D9-B1F4-CC013811F43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96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function.php</a:t>
            </a:r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get_nav_wordpress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$</a:t>
            </a:r>
            <a:r>
              <a:rPr lang="en-US" dirty="0" err="1" smtClean="0"/>
              <a:t>menu_name</a:t>
            </a:r>
            <a:r>
              <a:rPr lang="en-US" dirty="0" smtClean="0"/>
              <a:t> = '</a:t>
            </a:r>
            <a:r>
              <a:rPr lang="en-US" dirty="0" err="1" smtClean="0"/>
              <a:t>top_menu</a:t>
            </a:r>
            <a:r>
              <a:rPr lang="en-US" dirty="0" smtClean="0"/>
              <a:t>';</a:t>
            </a:r>
          </a:p>
          <a:p>
            <a:r>
              <a:rPr lang="en-US" dirty="0" smtClean="0"/>
              <a:t>    if (( $locations = </a:t>
            </a:r>
            <a:r>
              <a:rPr lang="en-US" dirty="0" err="1" smtClean="0"/>
              <a:t>get_nav_menu_locations</a:t>
            </a:r>
            <a:r>
              <a:rPr lang="en-US" dirty="0" smtClean="0"/>
              <a:t>() ) &amp;&amp; </a:t>
            </a:r>
            <a:r>
              <a:rPr lang="en-US" dirty="0" err="1" smtClean="0"/>
              <a:t>isset</a:t>
            </a:r>
            <a:r>
              <a:rPr lang="en-US" dirty="0" smtClean="0"/>
              <a:t>($locations[$</a:t>
            </a:r>
            <a:r>
              <a:rPr lang="en-US" dirty="0" err="1" smtClean="0"/>
              <a:t>menu_name</a:t>
            </a:r>
            <a:r>
              <a:rPr lang="en-US" dirty="0" smtClean="0"/>
              <a:t>])) {</a:t>
            </a:r>
          </a:p>
          <a:p>
            <a:r>
              <a:rPr lang="en-US" dirty="0" smtClean="0"/>
              <a:t>        $menu = </a:t>
            </a:r>
            <a:r>
              <a:rPr lang="en-US" dirty="0" err="1" smtClean="0"/>
              <a:t>wp_get_nav_menu_object</a:t>
            </a:r>
            <a:r>
              <a:rPr lang="en-US" dirty="0" smtClean="0"/>
              <a:t>($locations[$</a:t>
            </a:r>
            <a:r>
              <a:rPr lang="en-US" dirty="0" err="1" smtClean="0"/>
              <a:t>menu_name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menu_items</a:t>
            </a:r>
            <a:r>
              <a:rPr lang="en-US" dirty="0" smtClean="0"/>
              <a:t> = </a:t>
            </a:r>
            <a:r>
              <a:rPr lang="en-US" dirty="0" err="1" smtClean="0"/>
              <a:t>wp_get_nav_menu_items</a:t>
            </a:r>
            <a:r>
              <a:rPr lang="en-US" dirty="0" smtClean="0"/>
              <a:t>($menu-&gt;</a:t>
            </a:r>
            <a:r>
              <a:rPr lang="en-US" dirty="0" err="1" smtClean="0"/>
              <a:t>term_id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= '&lt;</a:t>
            </a:r>
            <a:r>
              <a:rPr lang="en-US" dirty="0" err="1" smtClean="0"/>
              <a:t>ul</a:t>
            </a:r>
            <a:r>
              <a:rPr lang="en-US" dirty="0" smtClean="0"/>
              <a:t> id="menu-' . $</a:t>
            </a:r>
            <a:r>
              <a:rPr lang="en-US" dirty="0" err="1" smtClean="0"/>
              <a:t>menu_name</a:t>
            </a:r>
            <a:r>
              <a:rPr lang="en-US" dirty="0" smtClean="0"/>
              <a:t> . '"&gt;';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foreach</a:t>
            </a:r>
            <a:r>
              <a:rPr lang="en-US" dirty="0" smtClean="0"/>
              <a:t> ((array) $</a:t>
            </a:r>
            <a:r>
              <a:rPr lang="en-US" dirty="0" err="1" smtClean="0"/>
              <a:t>menu_items</a:t>
            </a:r>
            <a:r>
              <a:rPr lang="en-US" dirty="0" smtClean="0"/>
              <a:t> as $key =&gt; $</a:t>
            </a:r>
            <a:r>
              <a:rPr lang="en-US" dirty="0" err="1" smtClean="0"/>
              <a:t>menu_item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    $title = $</a:t>
            </a:r>
            <a:r>
              <a:rPr lang="en-US" dirty="0" err="1" smtClean="0"/>
              <a:t>menu_item</a:t>
            </a:r>
            <a:r>
              <a:rPr lang="en-US" dirty="0" smtClean="0"/>
              <a:t>-&gt;title;</a:t>
            </a:r>
          </a:p>
          <a:p>
            <a:r>
              <a:rPr lang="en-US" dirty="0" smtClean="0"/>
              <a:t>            $</a:t>
            </a:r>
            <a:r>
              <a:rPr lang="en-US" dirty="0" err="1" smtClean="0"/>
              <a:t>url</a:t>
            </a:r>
            <a:r>
              <a:rPr lang="en-US" dirty="0" smtClean="0"/>
              <a:t> = $</a:t>
            </a:r>
            <a:r>
              <a:rPr lang="en-US" dirty="0" err="1" smtClean="0"/>
              <a:t>menu_item</a:t>
            </a:r>
            <a:r>
              <a:rPr lang="en-US" dirty="0" smtClean="0"/>
              <a:t>-&gt;</a:t>
            </a:r>
            <a:r>
              <a:rPr lang="en-US" dirty="0" err="1" smtClean="0"/>
              <a:t>url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$</a:t>
            </a:r>
            <a:r>
              <a:rPr lang="en-US" dirty="0" err="1" smtClean="0"/>
              <a:t>menu_list</a:t>
            </a:r>
            <a:r>
              <a:rPr lang="en-US" dirty="0" smtClean="0"/>
              <a:t> .= '&lt;li&gt;&lt;a </a:t>
            </a:r>
            <a:r>
              <a:rPr lang="en-US" dirty="0" err="1" smtClean="0"/>
              <a:t>href</a:t>
            </a:r>
            <a:r>
              <a:rPr lang="en-US" dirty="0" smtClean="0"/>
              <a:t>="' . $</a:t>
            </a:r>
            <a:r>
              <a:rPr lang="en-US" dirty="0" err="1" smtClean="0"/>
              <a:t>url</a:t>
            </a:r>
            <a:r>
              <a:rPr lang="en-US" dirty="0" smtClean="0"/>
              <a:t> . '"&gt;' . $title . '&lt;/a&gt;&lt;/li&gt;';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.= '&lt;/</a:t>
            </a:r>
            <a:r>
              <a:rPr lang="en-US" dirty="0" err="1" smtClean="0"/>
              <a:t>ul</a:t>
            </a:r>
            <a:r>
              <a:rPr lang="en-US" dirty="0" smtClean="0"/>
              <a:t>&gt;';</a:t>
            </a:r>
          </a:p>
          <a:p>
            <a:r>
              <a:rPr lang="en-US" dirty="0" smtClean="0"/>
              <a:t>    } else {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= '&lt;</a:t>
            </a:r>
            <a:r>
              <a:rPr lang="en-US" dirty="0" err="1" smtClean="0"/>
              <a:t>ul</a:t>
            </a:r>
            <a:r>
              <a:rPr lang="en-US" dirty="0" smtClean="0"/>
              <a:t>&gt;&lt;li&gt;Menu "' . $</a:t>
            </a:r>
            <a:r>
              <a:rPr lang="en-US" dirty="0" err="1" smtClean="0"/>
              <a:t>menu_name</a:t>
            </a:r>
            <a:r>
              <a:rPr lang="en-US" dirty="0" smtClean="0"/>
              <a:t> . '" not defined.&lt;/li&gt;&lt;/</a:t>
            </a:r>
            <a:r>
              <a:rPr lang="en-US" dirty="0" err="1" smtClean="0"/>
              <a:t>ul</a:t>
            </a:r>
            <a:r>
              <a:rPr lang="en-US" dirty="0" smtClean="0"/>
              <a:t>&gt;';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return $</a:t>
            </a:r>
            <a:r>
              <a:rPr lang="en-US" dirty="0" err="1" smtClean="0"/>
              <a:t>menu_list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35F-D3F0-48D9-B1F4-CC013811F43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969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function.php</a:t>
            </a:r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get_nav_wordpress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$</a:t>
            </a:r>
            <a:r>
              <a:rPr lang="en-US" dirty="0" err="1" smtClean="0"/>
              <a:t>menu_name</a:t>
            </a:r>
            <a:r>
              <a:rPr lang="en-US" dirty="0" smtClean="0"/>
              <a:t> = '</a:t>
            </a:r>
            <a:r>
              <a:rPr lang="en-US" dirty="0" err="1" smtClean="0"/>
              <a:t>top_menu</a:t>
            </a:r>
            <a:r>
              <a:rPr lang="en-US" dirty="0" smtClean="0"/>
              <a:t>';</a:t>
            </a:r>
          </a:p>
          <a:p>
            <a:r>
              <a:rPr lang="en-US" dirty="0" smtClean="0"/>
              <a:t>    if (( $locations = </a:t>
            </a:r>
            <a:r>
              <a:rPr lang="en-US" dirty="0" err="1" smtClean="0"/>
              <a:t>get_nav_menu_locations</a:t>
            </a:r>
            <a:r>
              <a:rPr lang="en-US" dirty="0" smtClean="0"/>
              <a:t>() ) &amp;&amp; </a:t>
            </a:r>
            <a:r>
              <a:rPr lang="en-US" dirty="0" err="1" smtClean="0"/>
              <a:t>isset</a:t>
            </a:r>
            <a:r>
              <a:rPr lang="en-US" dirty="0" smtClean="0"/>
              <a:t>($locations[$</a:t>
            </a:r>
            <a:r>
              <a:rPr lang="en-US" dirty="0" err="1" smtClean="0"/>
              <a:t>menu_name</a:t>
            </a:r>
            <a:r>
              <a:rPr lang="en-US" dirty="0" smtClean="0"/>
              <a:t>])) {</a:t>
            </a:r>
          </a:p>
          <a:p>
            <a:r>
              <a:rPr lang="en-US" dirty="0" smtClean="0"/>
              <a:t>        $menu = </a:t>
            </a:r>
            <a:r>
              <a:rPr lang="en-US" dirty="0" err="1" smtClean="0"/>
              <a:t>wp_get_nav_menu_object</a:t>
            </a:r>
            <a:r>
              <a:rPr lang="en-US" dirty="0" smtClean="0"/>
              <a:t>($locations[$</a:t>
            </a:r>
            <a:r>
              <a:rPr lang="en-US" dirty="0" err="1" smtClean="0"/>
              <a:t>menu_name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menu_items</a:t>
            </a:r>
            <a:r>
              <a:rPr lang="en-US" dirty="0" smtClean="0"/>
              <a:t> = </a:t>
            </a:r>
            <a:r>
              <a:rPr lang="en-US" dirty="0" err="1" smtClean="0"/>
              <a:t>wp_get_nav_menu_items</a:t>
            </a:r>
            <a:r>
              <a:rPr lang="en-US" dirty="0" smtClean="0"/>
              <a:t>($menu-&gt;</a:t>
            </a:r>
            <a:r>
              <a:rPr lang="en-US" dirty="0" err="1" smtClean="0"/>
              <a:t>term_id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= '&lt;</a:t>
            </a:r>
            <a:r>
              <a:rPr lang="en-US" dirty="0" err="1" smtClean="0"/>
              <a:t>ul</a:t>
            </a:r>
            <a:r>
              <a:rPr lang="en-US" dirty="0" smtClean="0"/>
              <a:t> id="menu-' . $</a:t>
            </a:r>
            <a:r>
              <a:rPr lang="en-US" dirty="0" err="1" smtClean="0"/>
              <a:t>menu_name</a:t>
            </a:r>
            <a:r>
              <a:rPr lang="en-US" dirty="0" smtClean="0"/>
              <a:t> . '"&gt;';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foreach</a:t>
            </a:r>
            <a:r>
              <a:rPr lang="en-US" dirty="0" smtClean="0"/>
              <a:t> ((array) $</a:t>
            </a:r>
            <a:r>
              <a:rPr lang="en-US" dirty="0" err="1" smtClean="0"/>
              <a:t>menu_items</a:t>
            </a:r>
            <a:r>
              <a:rPr lang="en-US" dirty="0" smtClean="0"/>
              <a:t> as $key =&gt; $</a:t>
            </a:r>
            <a:r>
              <a:rPr lang="en-US" dirty="0" err="1" smtClean="0"/>
              <a:t>menu_item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    $title = $</a:t>
            </a:r>
            <a:r>
              <a:rPr lang="en-US" dirty="0" err="1" smtClean="0"/>
              <a:t>menu_item</a:t>
            </a:r>
            <a:r>
              <a:rPr lang="en-US" dirty="0" smtClean="0"/>
              <a:t>-&gt;title;</a:t>
            </a:r>
          </a:p>
          <a:p>
            <a:r>
              <a:rPr lang="en-US" dirty="0" smtClean="0"/>
              <a:t>            $</a:t>
            </a:r>
            <a:r>
              <a:rPr lang="en-US" dirty="0" err="1" smtClean="0"/>
              <a:t>url</a:t>
            </a:r>
            <a:r>
              <a:rPr lang="en-US" dirty="0" smtClean="0"/>
              <a:t> = $</a:t>
            </a:r>
            <a:r>
              <a:rPr lang="en-US" dirty="0" err="1" smtClean="0"/>
              <a:t>menu_item</a:t>
            </a:r>
            <a:r>
              <a:rPr lang="en-US" dirty="0" smtClean="0"/>
              <a:t>-&gt;</a:t>
            </a:r>
            <a:r>
              <a:rPr lang="en-US" dirty="0" err="1" smtClean="0"/>
              <a:t>url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$</a:t>
            </a:r>
            <a:r>
              <a:rPr lang="en-US" dirty="0" err="1" smtClean="0"/>
              <a:t>menu_list</a:t>
            </a:r>
            <a:r>
              <a:rPr lang="en-US" dirty="0" smtClean="0"/>
              <a:t> .= '&lt;li&gt;&lt;a </a:t>
            </a:r>
            <a:r>
              <a:rPr lang="en-US" dirty="0" err="1" smtClean="0"/>
              <a:t>href</a:t>
            </a:r>
            <a:r>
              <a:rPr lang="en-US" dirty="0" smtClean="0"/>
              <a:t>="' . $</a:t>
            </a:r>
            <a:r>
              <a:rPr lang="en-US" dirty="0" err="1" smtClean="0"/>
              <a:t>url</a:t>
            </a:r>
            <a:r>
              <a:rPr lang="en-US" dirty="0" smtClean="0"/>
              <a:t> . '"&gt;' . $title . '&lt;/a&gt;&lt;/li&gt;';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.= '&lt;/</a:t>
            </a:r>
            <a:r>
              <a:rPr lang="en-US" dirty="0" err="1" smtClean="0"/>
              <a:t>ul</a:t>
            </a:r>
            <a:r>
              <a:rPr lang="en-US" dirty="0" smtClean="0"/>
              <a:t>&gt;';</a:t>
            </a:r>
          </a:p>
          <a:p>
            <a:r>
              <a:rPr lang="en-US" dirty="0" smtClean="0"/>
              <a:t>    } else {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= '&lt;</a:t>
            </a:r>
            <a:r>
              <a:rPr lang="en-US" dirty="0" err="1" smtClean="0"/>
              <a:t>ul</a:t>
            </a:r>
            <a:r>
              <a:rPr lang="en-US" dirty="0" smtClean="0"/>
              <a:t>&gt;&lt;li&gt;Menu "' . $</a:t>
            </a:r>
            <a:r>
              <a:rPr lang="en-US" dirty="0" err="1" smtClean="0"/>
              <a:t>menu_name</a:t>
            </a:r>
            <a:r>
              <a:rPr lang="en-US" dirty="0" smtClean="0"/>
              <a:t> . '" not defined.&lt;/li&gt;&lt;/</a:t>
            </a:r>
            <a:r>
              <a:rPr lang="en-US" dirty="0" err="1" smtClean="0"/>
              <a:t>ul</a:t>
            </a:r>
            <a:r>
              <a:rPr lang="en-US" dirty="0" smtClean="0"/>
              <a:t>&gt;';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return $</a:t>
            </a:r>
            <a:r>
              <a:rPr lang="en-US" dirty="0" err="1" smtClean="0"/>
              <a:t>menu_list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35F-D3F0-48D9-B1F4-CC013811F43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969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http://code.tutsplus.com/tutorials/create-a-settings-page-for-your-wordpress-theme--wp-20091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35F-D3F0-48D9-B1F4-CC013811F43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969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35F-D3F0-48D9-B1F4-CC013811F43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969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35F-D3F0-48D9-B1F4-CC013811F43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969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35F-D3F0-48D9-B1F4-CC013811F43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969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35F-D3F0-48D9-B1F4-CC013811F43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969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35F-D3F0-48D9-B1F4-CC013811F43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96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// Get Header </a:t>
            </a:r>
          </a:p>
          <a:p>
            <a:r>
              <a:rPr lang="en-US" dirty="0" err="1" smtClean="0"/>
              <a:t>get_header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?&gt;</a:t>
            </a:r>
          </a:p>
          <a:p>
            <a:r>
              <a:rPr lang="en-US" dirty="0" smtClean="0"/>
              <a:t>&lt;div class="container"&gt;</a:t>
            </a:r>
          </a:p>
          <a:p>
            <a:r>
              <a:rPr lang="en-US" dirty="0" smtClean="0"/>
              <a:t>    This is body</a:t>
            </a:r>
          </a:p>
          <a:p>
            <a:r>
              <a:rPr lang="en-US" dirty="0" smtClean="0"/>
              <a:t>&lt;/div&gt;</a:t>
            </a:r>
          </a:p>
          <a:p>
            <a:endParaRPr lang="en-US" dirty="0" smtClean="0"/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//Get Footer</a:t>
            </a:r>
          </a:p>
          <a:p>
            <a:r>
              <a:rPr lang="en-US" dirty="0" err="1" smtClean="0"/>
              <a:t>get_footer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35F-D3F0-48D9-B1F4-CC013811F4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859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35F-D3F0-48D9-B1F4-CC013811F43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969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35F-D3F0-48D9-B1F4-CC013811F43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969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// Get Header </a:t>
            </a:r>
          </a:p>
          <a:p>
            <a:r>
              <a:rPr lang="en-US" dirty="0" err="1" smtClean="0"/>
              <a:t>get_header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?&gt;</a:t>
            </a:r>
          </a:p>
          <a:p>
            <a:r>
              <a:rPr lang="en-US" dirty="0" smtClean="0"/>
              <a:t>&lt;div class="container"&gt;</a:t>
            </a:r>
          </a:p>
          <a:p>
            <a:r>
              <a:rPr lang="en-US" dirty="0" smtClean="0"/>
              <a:t>    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    if (</a:t>
            </a:r>
            <a:r>
              <a:rPr lang="en-US" dirty="0" err="1" smtClean="0"/>
              <a:t>have_posts</a:t>
            </a:r>
            <a:r>
              <a:rPr lang="en-US" dirty="0" smtClean="0"/>
              <a:t>()) :</a:t>
            </a:r>
          </a:p>
          <a:p>
            <a:r>
              <a:rPr lang="en-US" dirty="0" smtClean="0"/>
              <a:t>        while (</a:t>
            </a:r>
            <a:r>
              <a:rPr lang="en-US" dirty="0" err="1" smtClean="0"/>
              <a:t>have_posts</a:t>
            </a:r>
            <a:r>
              <a:rPr lang="en-US" dirty="0" smtClean="0"/>
              <a:t>()) : </a:t>
            </a:r>
            <a:r>
              <a:rPr lang="en-US" dirty="0" err="1" smtClean="0"/>
              <a:t>the_post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   ?&gt;</a:t>
            </a:r>
          </a:p>
          <a:p>
            <a:r>
              <a:rPr lang="en-US" dirty="0" smtClean="0"/>
              <a:t>            &lt;h2 class="title"&gt;&lt;?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the_title</a:t>
            </a:r>
            <a:r>
              <a:rPr lang="en-US" dirty="0" smtClean="0"/>
              <a:t>(); ?&gt;&lt;/h2&gt;</a:t>
            </a:r>
          </a:p>
          <a:p>
            <a:r>
              <a:rPr lang="en-US" dirty="0" smtClean="0"/>
              <a:t>            &lt;div class="content"&gt;</a:t>
            </a:r>
          </a:p>
          <a:p>
            <a:r>
              <a:rPr lang="en-US" dirty="0" smtClean="0"/>
              <a:t>                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the_content</a:t>
            </a:r>
            <a:r>
              <a:rPr lang="en-US" dirty="0" smtClean="0"/>
              <a:t>(); ?&gt;</a:t>
            </a:r>
          </a:p>
          <a:p>
            <a:r>
              <a:rPr lang="en-US" dirty="0" smtClean="0"/>
              <a:t>            &lt;/div&gt;</a:t>
            </a:r>
          </a:p>
          <a:p>
            <a:r>
              <a:rPr lang="en-US" dirty="0" smtClean="0"/>
              <a:t>            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endwhile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else :</a:t>
            </a:r>
          </a:p>
          <a:p>
            <a:r>
              <a:rPr lang="en-US" dirty="0" smtClean="0"/>
              <a:t>        echo </a:t>
            </a:r>
            <a:r>
              <a:rPr lang="en-US" dirty="0" err="1" smtClean="0"/>
              <a:t>wpautop</a:t>
            </a:r>
            <a:r>
              <a:rPr lang="en-US" dirty="0" smtClean="0"/>
              <a:t>('Sorry, no posts were found');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endif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?&gt;</a:t>
            </a:r>
          </a:p>
          <a:p>
            <a:r>
              <a:rPr lang="en-US" dirty="0" smtClean="0"/>
              <a:t>&lt;/div&gt;</a:t>
            </a:r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//Get Footer</a:t>
            </a:r>
          </a:p>
          <a:p>
            <a:r>
              <a:rPr lang="en-US" dirty="0" err="1" smtClean="0"/>
              <a:t>get_footer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?&gt;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35F-D3F0-48D9-B1F4-CC013811F43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969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35F-D3F0-48D9-B1F4-CC013811F43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96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function.php</a:t>
            </a:r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get_nav_wordpress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$</a:t>
            </a:r>
            <a:r>
              <a:rPr lang="en-US" dirty="0" err="1" smtClean="0"/>
              <a:t>menu_name</a:t>
            </a:r>
            <a:r>
              <a:rPr lang="en-US" dirty="0" smtClean="0"/>
              <a:t> = '</a:t>
            </a:r>
            <a:r>
              <a:rPr lang="en-US" dirty="0" err="1" smtClean="0"/>
              <a:t>top_menu</a:t>
            </a:r>
            <a:r>
              <a:rPr lang="en-US" dirty="0" smtClean="0"/>
              <a:t>';</a:t>
            </a:r>
          </a:p>
          <a:p>
            <a:r>
              <a:rPr lang="en-US" dirty="0" smtClean="0"/>
              <a:t>    if (( $locations = </a:t>
            </a:r>
            <a:r>
              <a:rPr lang="en-US" dirty="0" err="1" smtClean="0"/>
              <a:t>get_nav_menu_locations</a:t>
            </a:r>
            <a:r>
              <a:rPr lang="en-US" dirty="0" smtClean="0"/>
              <a:t>() ) &amp;&amp; </a:t>
            </a:r>
            <a:r>
              <a:rPr lang="en-US" dirty="0" err="1" smtClean="0"/>
              <a:t>isset</a:t>
            </a:r>
            <a:r>
              <a:rPr lang="en-US" dirty="0" smtClean="0"/>
              <a:t>($locations[$</a:t>
            </a:r>
            <a:r>
              <a:rPr lang="en-US" dirty="0" err="1" smtClean="0"/>
              <a:t>menu_name</a:t>
            </a:r>
            <a:r>
              <a:rPr lang="en-US" dirty="0" smtClean="0"/>
              <a:t>])) {</a:t>
            </a:r>
          </a:p>
          <a:p>
            <a:r>
              <a:rPr lang="en-US" dirty="0" smtClean="0"/>
              <a:t>        $menu = </a:t>
            </a:r>
            <a:r>
              <a:rPr lang="en-US" dirty="0" err="1" smtClean="0"/>
              <a:t>wp_get_nav_menu_object</a:t>
            </a:r>
            <a:r>
              <a:rPr lang="en-US" dirty="0" smtClean="0"/>
              <a:t>($locations[$</a:t>
            </a:r>
            <a:r>
              <a:rPr lang="en-US" dirty="0" err="1" smtClean="0"/>
              <a:t>menu_name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menu_items</a:t>
            </a:r>
            <a:r>
              <a:rPr lang="en-US" dirty="0" smtClean="0"/>
              <a:t> = </a:t>
            </a:r>
            <a:r>
              <a:rPr lang="en-US" dirty="0" err="1" smtClean="0"/>
              <a:t>wp_get_nav_menu_items</a:t>
            </a:r>
            <a:r>
              <a:rPr lang="en-US" dirty="0" smtClean="0"/>
              <a:t>($menu-&gt;</a:t>
            </a:r>
            <a:r>
              <a:rPr lang="en-US" dirty="0" err="1" smtClean="0"/>
              <a:t>term_id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= '&lt;</a:t>
            </a:r>
            <a:r>
              <a:rPr lang="en-US" dirty="0" err="1" smtClean="0"/>
              <a:t>ul</a:t>
            </a:r>
            <a:r>
              <a:rPr lang="en-US" dirty="0" smtClean="0"/>
              <a:t> id="menu-' . $</a:t>
            </a:r>
            <a:r>
              <a:rPr lang="en-US" dirty="0" err="1" smtClean="0"/>
              <a:t>menu_name</a:t>
            </a:r>
            <a:r>
              <a:rPr lang="en-US" dirty="0" smtClean="0"/>
              <a:t> . '"&gt;';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foreach</a:t>
            </a:r>
            <a:r>
              <a:rPr lang="en-US" dirty="0" smtClean="0"/>
              <a:t> ((array) $</a:t>
            </a:r>
            <a:r>
              <a:rPr lang="en-US" dirty="0" err="1" smtClean="0"/>
              <a:t>menu_items</a:t>
            </a:r>
            <a:r>
              <a:rPr lang="en-US" dirty="0" smtClean="0"/>
              <a:t> as $key =&gt; $</a:t>
            </a:r>
            <a:r>
              <a:rPr lang="en-US" dirty="0" err="1" smtClean="0"/>
              <a:t>menu_item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    $title = $</a:t>
            </a:r>
            <a:r>
              <a:rPr lang="en-US" dirty="0" err="1" smtClean="0"/>
              <a:t>menu_item</a:t>
            </a:r>
            <a:r>
              <a:rPr lang="en-US" dirty="0" smtClean="0"/>
              <a:t>-&gt;title;</a:t>
            </a:r>
          </a:p>
          <a:p>
            <a:r>
              <a:rPr lang="en-US" dirty="0" smtClean="0"/>
              <a:t>            $</a:t>
            </a:r>
            <a:r>
              <a:rPr lang="en-US" dirty="0" err="1" smtClean="0"/>
              <a:t>url</a:t>
            </a:r>
            <a:r>
              <a:rPr lang="en-US" dirty="0" smtClean="0"/>
              <a:t> = $</a:t>
            </a:r>
            <a:r>
              <a:rPr lang="en-US" dirty="0" err="1" smtClean="0"/>
              <a:t>menu_item</a:t>
            </a:r>
            <a:r>
              <a:rPr lang="en-US" dirty="0" smtClean="0"/>
              <a:t>-&gt;</a:t>
            </a:r>
            <a:r>
              <a:rPr lang="en-US" dirty="0" err="1" smtClean="0"/>
              <a:t>url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$</a:t>
            </a:r>
            <a:r>
              <a:rPr lang="en-US" dirty="0" err="1" smtClean="0"/>
              <a:t>menu_list</a:t>
            </a:r>
            <a:r>
              <a:rPr lang="en-US" dirty="0" smtClean="0"/>
              <a:t> .= '&lt;li&gt;&lt;a </a:t>
            </a:r>
            <a:r>
              <a:rPr lang="en-US" dirty="0" err="1" smtClean="0"/>
              <a:t>href</a:t>
            </a:r>
            <a:r>
              <a:rPr lang="en-US" dirty="0" smtClean="0"/>
              <a:t>="' . $</a:t>
            </a:r>
            <a:r>
              <a:rPr lang="en-US" dirty="0" err="1" smtClean="0"/>
              <a:t>url</a:t>
            </a:r>
            <a:r>
              <a:rPr lang="en-US" dirty="0" smtClean="0"/>
              <a:t> . '"&gt;' . $title . '&lt;/a&gt;&lt;/li&gt;';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.= '&lt;/</a:t>
            </a:r>
            <a:r>
              <a:rPr lang="en-US" dirty="0" err="1" smtClean="0"/>
              <a:t>ul</a:t>
            </a:r>
            <a:r>
              <a:rPr lang="en-US" dirty="0" smtClean="0"/>
              <a:t>&gt;';</a:t>
            </a:r>
          </a:p>
          <a:p>
            <a:r>
              <a:rPr lang="en-US" dirty="0" smtClean="0"/>
              <a:t>    } else {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= '&lt;</a:t>
            </a:r>
            <a:r>
              <a:rPr lang="en-US" dirty="0" err="1" smtClean="0"/>
              <a:t>ul</a:t>
            </a:r>
            <a:r>
              <a:rPr lang="en-US" dirty="0" smtClean="0"/>
              <a:t>&gt;&lt;li&gt;Menu "' . $</a:t>
            </a:r>
            <a:r>
              <a:rPr lang="en-US" dirty="0" err="1" smtClean="0"/>
              <a:t>menu_name</a:t>
            </a:r>
            <a:r>
              <a:rPr lang="en-US" dirty="0" smtClean="0"/>
              <a:t> . '" not defined.&lt;/li&gt;&lt;/</a:t>
            </a:r>
            <a:r>
              <a:rPr lang="en-US" dirty="0" err="1" smtClean="0"/>
              <a:t>ul</a:t>
            </a:r>
            <a:r>
              <a:rPr lang="en-US" dirty="0" smtClean="0"/>
              <a:t>&gt;';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return $</a:t>
            </a:r>
            <a:r>
              <a:rPr lang="en-US" dirty="0" err="1" smtClean="0"/>
              <a:t>menu_list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35F-D3F0-48D9-B1F4-CC013811F4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96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function.php</a:t>
            </a:r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get_nav_wordpress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$</a:t>
            </a:r>
            <a:r>
              <a:rPr lang="en-US" dirty="0" err="1" smtClean="0"/>
              <a:t>menu_name</a:t>
            </a:r>
            <a:r>
              <a:rPr lang="en-US" dirty="0" smtClean="0"/>
              <a:t> = '</a:t>
            </a:r>
            <a:r>
              <a:rPr lang="en-US" dirty="0" err="1" smtClean="0"/>
              <a:t>top_menu</a:t>
            </a:r>
            <a:r>
              <a:rPr lang="en-US" dirty="0" smtClean="0"/>
              <a:t>';</a:t>
            </a:r>
          </a:p>
          <a:p>
            <a:r>
              <a:rPr lang="en-US" dirty="0" smtClean="0"/>
              <a:t>    if (( $locations = </a:t>
            </a:r>
            <a:r>
              <a:rPr lang="en-US" dirty="0" err="1" smtClean="0"/>
              <a:t>get_nav_menu_locations</a:t>
            </a:r>
            <a:r>
              <a:rPr lang="en-US" dirty="0" smtClean="0"/>
              <a:t>() ) &amp;&amp; </a:t>
            </a:r>
            <a:r>
              <a:rPr lang="en-US" dirty="0" err="1" smtClean="0"/>
              <a:t>isset</a:t>
            </a:r>
            <a:r>
              <a:rPr lang="en-US" dirty="0" smtClean="0"/>
              <a:t>($locations[$</a:t>
            </a:r>
            <a:r>
              <a:rPr lang="en-US" dirty="0" err="1" smtClean="0"/>
              <a:t>menu_name</a:t>
            </a:r>
            <a:r>
              <a:rPr lang="en-US" dirty="0" smtClean="0"/>
              <a:t>])) {</a:t>
            </a:r>
          </a:p>
          <a:p>
            <a:r>
              <a:rPr lang="en-US" dirty="0" smtClean="0"/>
              <a:t>        $menu = </a:t>
            </a:r>
            <a:r>
              <a:rPr lang="en-US" dirty="0" err="1" smtClean="0"/>
              <a:t>wp_get_nav_menu_object</a:t>
            </a:r>
            <a:r>
              <a:rPr lang="en-US" dirty="0" smtClean="0"/>
              <a:t>($locations[$</a:t>
            </a:r>
            <a:r>
              <a:rPr lang="en-US" dirty="0" err="1" smtClean="0"/>
              <a:t>menu_name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menu_items</a:t>
            </a:r>
            <a:r>
              <a:rPr lang="en-US" dirty="0" smtClean="0"/>
              <a:t> = </a:t>
            </a:r>
            <a:r>
              <a:rPr lang="en-US" dirty="0" err="1" smtClean="0"/>
              <a:t>wp_get_nav_menu_items</a:t>
            </a:r>
            <a:r>
              <a:rPr lang="en-US" dirty="0" smtClean="0"/>
              <a:t>($menu-&gt;</a:t>
            </a:r>
            <a:r>
              <a:rPr lang="en-US" dirty="0" err="1" smtClean="0"/>
              <a:t>term_id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= '&lt;</a:t>
            </a:r>
            <a:r>
              <a:rPr lang="en-US" dirty="0" err="1" smtClean="0"/>
              <a:t>ul</a:t>
            </a:r>
            <a:r>
              <a:rPr lang="en-US" dirty="0" smtClean="0"/>
              <a:t> id="menu-' . $</a:t>
            </a:r>
            <a:r>
              <a:rPr lang="en-US" dirty="0" err="1" smtClean="0"/>
              <a:t>menu_name</a:t>
            </a:r>
            <a:r>
              <a:rPr lang="en-US" dirty="0" smtClean="0"/>
              <a:t> . '"&gt;';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foreach</a:t>
            </a:r>
            <a:r>
              <a:rPr lang="en-US" dirty="0" smtClean="0"/>
              <a:t> ((array) $</a:t>
            </a:r>
            <a:r>
              <a:rPr lang="en-US" dirty="0" err="1" smtClean="0"/>
              <a:t>menu_items</a:t>
            </a:r>
            <a:r>
              <a:rPr lang="en-US" dirty="0" smtClean="0"/>
              <a:t> as $key =&gt; $</a:t>
            </a:r>
            <a:r>
              <a:rPr lang="en-US" dirty="0" err="1" smtClean="0"/>
              <a:t>menu_item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    $title = $</a:t>
            </a:r>
            <a:r>
              <a:rPr lang="en-US" dirty="0" err="1" smtClean="0"/>
              <a:t>menu_item</a:t>
            </a:r>
            <a:r>
              <a:rPr lang="en-US" dirty="0" smtClean="0"/>
              <a:t>-&gt;title;</a:t>
            </a:r>
          </a:p>
          <a:p>
            <a:r>
              <a:rPr lang="en-US" dirty="0" smtClean="0"/>
              <a:t>            $</a:t>
            </a:r>
            <a:r>
              <a:rPr lang="en-US" dirty="0" err="1" smtClean="0"/>
              <a:t>url</a:t>
            </a:r>
            <a:r>
              <a:rPr lang="en-US" dirty="0" smtClean="0"/>
              <a:t> = $</a:t>
            </a:r>
            <a:r>
              <a:rPr lang="en-US" dirty="0" err="1" smtClean="0"/>
              <a:t>menu_item</a:t>
            </a:r>
            <a:r>
              <a:rPr lang="en-US" dirty="0" smtClean="0"/>
              <a:t>-&gt;</a:t>
            </a:r>
            <a:r>
              <a:rPr lang="en-US" dirty="0" err="1" smtClean="0"/>
              <a:t>url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$</a:t>
            </a:r>
            <a:r>
              <a:rPr lang="en-US" dirty="0" err="1" smtClean="0"/>
              <a:t>menu_list</a:t>
            </a:r>
            <a:r>
              <a:rPr lang="en-US" dirty="0" smtClean="0"/>
              <a:t> .= '&lt;li&gt;&lt;a </a:t>
            </a:r>
            <a:r>
              <a:rPr lang="en-US" dirty="0" err="1" smtClean="0"/>
              <a:t>href</a:t>
            </a:r>
            <a:r>
              <a:rPr lang="en-US" dirty="0" smtClean="0"/>
              <a:t>="' . $</a:t>
            </a:r>
            <a:r>
              <a:rPr lang="en-US" dirty="0" err="1" smtClean="0"/>
              <a:t>url</a:t>
            </a:r>
            <a:r>
              <a:rPr lang="en-US" dirty="0" smtClean="0"/>
              <a:t> . '"&gt;' . $title . '&lt;/a&gt;&lt;/li&gt;';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.= '&lt;/</a:t>
            </a:r>
            <a:r>
              <a:rPr lang="en-US" dirty="0" err="1" smtClean="0"/>
              <a:t>ul</a:t>
            </a:r>
            <a:r>
              <a:rPr lang="en-US" dirty="0" smtClean="0"/>
              <a:t>&gt;';</a:t>
            </a:r>
          </a:p>
          <a:p>
            <a:r>
              <a:rPr lang="en-US" dirty="0" smtClean="0"/>
              <a:t>    } else {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= '&lt;</a:t>
            </a:r>
            <a:r>
              <a:rPr lang="en-US" dirty="0" err="1" smtClean="0"/>
              <a:t>ul</a:t>
            </a:r>
            <a:r>
              <a:rPr lang="en-US" dirty="0" smtClean="0"/>
              <a:t>&gt;&lt;li&gt;Menu "' . $</a:t>
            </a:r>
            <a:r>
              <a:rPr lang="en-US" dirty="0" err="1" smtClean="0"/>
              <a:t>menu_name</a:t>
            </a:r>
            <a:r>
              <a:rPr lang="en-US" dirty="0" smtClean="0"/>
              <a:t> . '" not defined.&lt;/li&gt;&lt;/</a:t>
            </a:r>
            <a:r>
              <a:rPr lang="en-US" dirty="0" err="1" smtClean="0"/>
              <a:t>ul</a:t>
            </a:r>
            <a:r>
              <a:rPr lang="en-US" dirty="0" smtClean="0"/>
              <a:t>&gt;';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return $</a:t>
            </a:r>
            <a:r>
              <a:rPr lang="en-US" dirty="0" err="1" smtClean="0"/>
              <a:t>menu_list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35F-D3F0-48D9-B1F4-CC013811F4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96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function.php</a:t>
            </a:r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get_nav_wordpress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$</a:t>
            </a:r>
            <a:r>
              <a:rPr lang="en-US" dirty="0" err="1" smtClean="0"/>
              <a:t>menu_name</a:t>
            </a:r>
            <a:r>
              <a:rPr lang="en-US" dirty="0" smtClean="0"/>
              <a:t> = '</a:t>
            </a:r>
            <a:r>
              <a:rPr lang="en-US" dirty="0" err="1" smtClean="0"/>
              <a:t>top_menu</a:t>
            </a:r>
            <a:r>
              <a:rPr lang="en-US" dirty="0" smtClean="0"/>
              <a:t>';</a:t>
            </a:r>
          </a:p>
          <a:p>
            <a:r>
              <a:rPr lang="en-US" dirty="0" smtClean="0"/>
              <a:t>    if (( $locations = </a:t>
            </a:r>
            <a:r>
              <a:rPr lang="en-US" dirty="0" err="1" smtClean="0"/>
              <a:t>get_nav_menu_locations</a:t>
            </a:r>
            <a:r>
              <a:rPr lang="en-US" dirty="0" smtClean="0"/>
              <a:t>() ) &amp;&amp; </a:t>
            </a:r>
            <a:r>
              <a:rPr lang="en-US" dirty="0" err="1" smtClean="0"/>
              <a:t>isset</a:t>
            </a:r>
            <a:r>
              <a:rPr lang="en-US" dirty="0" smtClean="0"/>
              <a:t>($locations[$</a:t>
            </a:r>
            <a:r>
              <a:rPr lang="en-US" dirty="0" err="1" smtClean="0"/>
              <a:t>menu_name</a:t>
            </a:r>
            <a:r>
              <a:rPr lang="en-US" dirty="0" smtClean="0"/>
              <a:t>])) {</a:t>
            </a:r>
          </a:p>
          <a:p>
            <a:r>
              <a:rPr lang="en-US" dirty="0" smtClean="0"/>
              <a:t>        $menu = </a:t>
            </a:r>
            <a:r>
              <a:rPr lang="en-US" dirty="0" err="1" smtClean="0"/>
              <a:t>wp_get_nav_menu_object</a:t>
            </a:r>
            <a:r>
              <a:rPr lang="en-US" dirty="0" smtClean="0"/>
              <a:t>($locations[$</a:t>
            </a:r>
            <a:r>
              <a:rPr lang="en-US" dirty="0" err="1" smtClean="0"/>
              <a:t>menu_name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menu_items</a:t>
            </a:r>
            <a:r>
              <a:rPr lang="en-US" dirty="0" smtClean="0"/>
              <a:t> = </a:t>
            </a:r>
            <a:r>
              <a:rPr lang="en-US" dirty="0" err="1" smtClean="0"/>
              <a:t>wp_get_nav_menu_items</a:t>
            </a:r>
            <a:r>
              <a:rPr lang="en-US" dirty="0" smtClean="0"/>
              <a:t>($menu-&gt;</a:t>
            </a:r>
            <a:r>
              <a:rPr lang="en-US" dirty="0" err="1" smtClean="0"/>
              <a:t>term_id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= '&lt;</a:t>
            </a:r>
            <a:r>
              <a:rPr lang="en-US" dirty="0" err="1" smtClean="0"/>
              <a:t>ul</a:t>
            </a:r>
            <a:r>
              <a:rPr lang="en-US" dirty="0" smtClean="0"/>
              <a:t> id="menu-' . $</a:t>
            </a:r>
            <a:r>
              <a:rPr lang="en-US" dirty="0" err="1" smtClean="0"/>
              <a:t>menu_name</a:t>
            </a:r>
            <a:r>
              <a:rPr lang="en-US" dirty="0" smtClean="0"/>
              <a:t> . '"&gt;';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foreach</a:t>
            </a:r>
            <a:r>
              <a:rPr lang="en-US" dirty="0" smtClean="0"/>
              <a:t> ((array) $</a:t>
            </a:r>
            <a:r>
              <a:rPr lang="en-US" dirty="0" err="1" smtClean="0"/>
              <a:t>menu_items</a:t>
            </a:r>
            <a:r>
              <a:rPr lang="en-US" dirty="0" smtClean="0"/>
              <a:t> as $key =&gt; $</a:t>
            </a:r>
            <a:r>
              <a:rPr lang="en-US" dirty="0" err="1" smtClean="0"/>
              <a:t>menu_item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    $title = $</a:t>
            </a:r>
            <a:r>
              <a:rPr lang="en-US" dirty="0" err="1" smtClean="0"/>
              <a:t>menu_item</a:t>
            </a:r>
            <a:r>
              <a:rPr lang="en-US" dirty="0" smtClean="0"/>
              <a:t>-&gt;title;</a:t>
            </a:r>
          </a:p>
          <a:p>
            <a:r>
              <a:rPr lang="en-US" dirty="0" smtClean="0"/>
              <a:t>            $</a:t>
            </a:r>
            <a:r>
              <a:rPr lang="en-US" dirty="0" err="1" smtClean="0"/>
              <a:t>url</a:t>
            </a:r>
            <a:r>
              <a:rPr lang="en-US" dirty="0" smtClean="0"/>
              <a:t> = $</a:t>
            </a:r>
            <a:r>
              <a:rPr lang="en-US" dirty="0" err="1" smtClean="0"/>
              <a:t>menu_item</a:t>
            </a:r>
            <a:r>
              <a:rPr lang="en-US" dirty="0" smtClean="0"/>
              <a:t>-&gt;</a:t>
            </a:r>
            <a:r>
              <a:rPr lang="en-US" dirty="0" err="1" smtClean="0"/>
              <a:t>url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$</a:t>
            </a:r>
            <a:r>
              <a:rPr lang="en-US" dirty="0" err="1" smtClean="0"/>
              <a:t>menu_list</a:t>
            </a:r>
            <a:r>
              <a:rPr lang="en-US" dirty="0" smtClean="0"/>
              <a:t> .= '&lt;li&gt;&lt;a </a:t>
            </a:r>
            <a:r>
              <a:rPr lang="en-US" dirty="0" err="1" smtClean="0"/>
              <a:t>href</a:t>
            </a:r>
            <a:r>
              <a:rPr lang="en-US" dirty="0" smtClean="0"/>
              <a:t>="' . $</a:t>
            </a:r>
            <a:r>
              <a:rPr lang="en-US" dirty="0" err="1" smtClean="0"/>
              <a:t>url</a:t>
            </a:r>
            <a:r>
              <a:rPr lang="en-US" dirty="0" smtClean="0"/>
              <a:t> . '"&gt;' . $title . '&lt;/a&gt;&lt;/li&gt;';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.= '&lt;/</a:t>
            </a:r>
            <a:r>
              <a:rPr lang="en-US" dirty="0" err="1" smtClean="0"/>
              <a:t>ul</a:t>
            </a:r>
            <a:r>
              <a:rPr lang="en-US" dirty="0" smtClean="0"/>
              <a:t>&gt;';</a:t>
            </a:r>
          </a:p>
          <a:p>
            <a:r>
              <a:rPr lang="en-US" dirty="0" smtClean="0"/>
              <a:t>    } else {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= '&lt;</a:t>
            </a:r>
            <a:r>
              <a:rPr lang="en-US" dirty="0" err="1" smtClean="0"/>
              <a:t>ul</a:t>
            </a:r>
            <a:r>
              <a:rPr lang="en-US" dirty="0" smtClean="0"/>
              <a:t>&gt;&lt;li&gt;Menu "' . $</a:t>
            </a:r>
            <a:r>
              <a:rPr lang="en-US" dirty="0" err="1" smtClean="0"/>
              <a:t>menu_name</a:t>
            </a:r>
            <a:r>
              <a:rPr lang="en-US" dirty="0" smtClean="0"/>
              <a:t> . '" not defined.&lt;/li&gt;&lt;/</a:t>
            </a:r>
            <a:r>
              <a:rPr lang="en-US" dirty="0" err="1" smtClean="0"/>
              <a:t>ul</a:t>
            </a:r>
            <a:r>
              <a:rPr lang="en-US" dirty="0" smtClean="0"/>
              <a:t>&gt;';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return $</a:t>
            </a:r>
            <a:r>
              <a:rPr lang="en-US" dirty="0" err="1" smtClean="0"/>
              <a:t>menu_list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35F-D3F0-48D9-B1F4-CC013811F4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96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function.php</a:t>
            </a:r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get_nav_wordpress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$</a:t>
            </a:r>
            <a:r>
              <a:rPr lang="en-US" dirty="0" err="1" smtClean="0"/>
              <a:t>menu_name</a:t>
            </a:r>
            <a:r>
              <a:rPr lang="en-US" dirty="0" smtClean="0"/>
              <a:t> = '</a:t>
            </a:r>
            <a:r>
              <a:rPr lang="en-US" dirty="0" err="1" smtClean="0"/>
              <a:t>top_menu</a:t>
            </a:r>
            <a:r>
              <a:rPr lang="en-US" dirty="0" smtClean="0"/>
              <a:t>';</a:t>
            </a:r>
          </a:p>
          <a:p>
            <a:r>
              <a:rPr lang="en-US" dirty="0" smtClean="0"/>
              <a:t>    if (( $locations = </a:t>
            </a:r>
            <a:r>
              <a:rPr lang="en-US" dirty="0" err="1" smtClean="0"/>
              <a:t>get_nav_menu_locations</a:t>
            </a:r>
            <a:r>
              <a:rPr lang="en-US" dirty="0" smtClean="0"/>
              <a:t>() ) &amp;&amp; </a:t>
            </a:r>
            <a:r>
              <a:rPr lang="en-US" dirty="0" err="1" smtClean="0"/>
              <a:t>isset</a:t>
            </a:r>
            <a:r>
              <a:rPr lang="en-US" dirty="0" smtClean="0"/>
              <a:t>($locations[$</a:t>
            </a:r>
            <a:r>
              <a:rPr lang="en-US" dirty="0" err="1" smtClean="0"/>
              <a:t>menu_name</a:t>
            </a:r>
            <a:r>
              <a:rPr lang="en-US" dirty="0" smtClean="0"/>
              <a:t>])) {</a:t>
            </a:r>
          </a:p>
          <a:p>
            <a:r>
              <a:rPr lang="en-US" dirty="0" smtClean="0"/>
              <a:t>        $menu = </a:t>
            </a:r>
            <a:r>
              <a:rPr lang="en-US" dirty="0" err="1" smtClean="0"/>
              <a:t>wp_get_nav_menu_object</a:t>
            </a:r>
            <a:r>
              <a:rPr lang="en-US" dirty="0" smtClean="0"/>
              <a:t>($locations[$</a:t>
            </a:r>
            <a:r>
              <a:rPr lang="en-US" dirty="0" err="1" smtClean="0"/>
              <a:t>menu_name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menu_items</a:t>
            </a:r>
            <a:r>
              <a:rPr lang="en-US" dirty="0" smtClean="0"/>
              <a:t> = </a:t>
            </a:r>
            <a:r>
              <a:rPr lang="en-US" dirty="0" err="1" smtClean="0"/>
              <a:t>wp_get_nav_menu_items</a:t>
            </a:r>
            <a:r>
              <a:rPr lang="en-US" dirty="0" smtClean="0"/>
              <a:t>($menu-&gt;</a:t>
            </a:r>
            <a:r>
              <a:rPr lang="en-US" dirty="0" err="1" smtClean="0"/>
              <a:t>term_id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= '&lt;</a:t>
            </a:r>
            <a:r>
              <a:rPr lang="en-US" dirty="0" err="1" smtClean="0"/>
              <a:t>ul</a:t>
            </a:r>
            <a:r>
              <a:rPr lang="en-US" dirty="0" smtClean="0"/>
              <a:t> id="menu-' . $</a:t>
            </a:r>
            <a:r>
              <a:rPr lang="en-US" dirty="0" err="1" smtClean="0"/>
              <a:t>menu_name</a:t>
            </a:r>
            <a:r>
              <a:rPr lang="en-US" dirty="0" smtClean="0"/>
              <a:t> . '"&gt;';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foreach</a:t>
            </a:r>
            <a:r>
              <a:rPr lang="en-US" dirty="0" smtClean="0"/>
              <a:t> ((array) $</a:t>
            </a:r>
            <a:r>
              <a:rPr lang="en-US" dirty="0" err="1" smtClean="0"/>
              <a:t>menu_items</a:t>
            </a:r>
            <a:r>
              <a:rPr lang="en-US" dirty="0" smtClean="0"/>
              <a:t> as $key =&gt; $</a:t>
            </a:r>
            <a:r>
              <a:rPr lang="en-US" dirty="0" err="1" smtClean="0"/>
              <a:t>menu_item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    $title = $</a:t>
            </a:r>
            <a:r>
              <a:rPr lang="en-US" dirty="0" err="1" smtClean="0"/>
              <a:t>menu_item</a:t>
            </a:r>
            <a:r>
              <a:rPr lang="en-US" dirty="0" smtClean="0"/>
              <a:t>-&gt;title;</a:t>
            </a:r>
          </a:p>
          <a:p>
            <a:r>
              <a:rPr lang="en-US" dirty="0" smtClean="0"/>
              <a:t>            $</a:t>
            </a:r>
            <a:r>
              <a:rPr lang="en-US" dirty="0" err="1" smtClean="0"/>
              <a:t>url</a:t>
            </a:r>
            <a:r>
              <a:rPr lang="en-US" dirty="0" smtClean="0"/>
              <a:t> = $</a:t>
            </a:r>
            <a:r>
              <a:rPr lang="en-US" dirty="0" err="1" smtClean="0"/>
              <a:t>menu_item</a:t>
            </a:r>
            <a:r>
              <a:rPr lang="en-US" dirty="0" smtClean="0"/>
              <a:t>-&gt;</a:t>
            </a:r>
            <a:r>
              <a:rPr lang="en-US" dirty="0" err="1" smtClean="0"/>
              <a:t>url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$</a:t>
            </a:r>
            <a:r>
              <a:rPr lang="en-US" dirty="0" err="1" smtClean="0"/>
              <a:t>menu_list</a:t>
            </a:r>
            <a:r>
              <a:rPr lang="en-US" dirty="0" smtClean="0"/>
              <a:t> .= '&lt;li&gt;&lt;a </a:t>
            </a:r>
            <a:r>
              <a:rPr lang="en-US" dirty="0" err="1" smtClean="0"/>
              <a:t>href</a:t>
            </a:r>
            <a:r>
              <a:rPr lang="en-US" dirty="0" smtClean="0"/>
              <a:t>="' . $</a:t>
            </a:r>
            <a:r>
              <a:rPr lang="en-US" dirty="0" err="1" smtClean="0"/>
              <a:t>url</a:t>
            </a:r>
            <a:r>
              <a:rPr lang="en-US" dirty="0" smtClean="0"/>
              <a:t> . '"&gt;' . $title . '&lt;/a&gt;&lt;/li&gt;';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.= '&lt;/</a:t>
            </a:r>
            <a:r>
              <a:rPr lang="en-US" dirty="0" err="1" smtClean="0"/>
              <a:t>ul</a:t>
            </a:r>
            <a:r>
              <a:rPr lang="en-US" dirty="0" smtClean="0"/>
              <a:t>&gt;';</a:t>
            </a:r>
          </a:p>
          <a:p>
            <a:r>
              <a:rPr lang="en-US" dirty="0" smtClean="0"/>
              <a:t>    } else {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= '&lt;</a:t>
            </a:r>
            <a:r>
              <a:rPr lang="en-US" dirty="0" err="1" smtClean="0"/>
              <a:t>ul</a:t>
            </a:r>
            <a:r>
              <a:rPr lang="en-US" dirty="0" smtClean="0"/>
              <a:t>&gt;&lt;li&gt;Menu "' . $</a:t>
            </a:r>
            <a:r>
              <a:rPr lang="en-US" dirty="0" err="1" smtClean="0"/>
              <a:t>menu_name</a:t>
            </a:r>
            <a:r>
              <a:rPr lang="en-US" dirty="0" smtClean="0"/>
              <a:t> . '" not defined.&lt;/li&gt;&lt;/</a:t>
            </a:r>
            <a:r>
              <a:rPr lang="en-US" dirty="0" err="1" smtClean="0"/>
              <a:t>ul</a:t>
            </a:r>
            <a:r>
              <a:rPr lang="en-US" dirty="0" smtClean="0"/>
              <a:t>&gt;';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return $</a:t>
            </a:r>
            <a:r>
              <a:rPr lang="en-US" dirty="0" err="1" smtClean="0"/>
              <a:t>menu_list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35F-D3F0-48D9-B1F4-CC013811F4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96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function.php</a:t>
            </a:r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get_nav_wordpress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$</a:t>
            </a:r>
            <a:r>
              <a:rPr lang="en-US" dirty="0" err="1" smtClean="0"/>
              <a:t>menu_name</a:t>
            </a:r>
            <a:r>
              <a:rPr lang="en-US" dirty="0" smtClean="0"/>
              <a:t> = '</a:t>
            </a:r>
            <a:r>
              <a:rPr lang="en-US" dirty="0" err="1" smtClean="0"/>
              <a:t>top_menu</a:t>
            </a:r>
            <a:r>
              <a:rPr lang="en-US" dirty="0" smtClean="0"/>
              <a:t>';</a:t>
            </a:r>
          </a:p>
          <a:p>
            <a:r>
              <a:rPr lang="en-US" dirty="0" smtClean="0"/>
              <a:t>    if (( $locations = </a:t>
            </a:r>
            <a:r>
              <a:rPr lang="en-US" dirty="0" err="1" smtClean="0"/>
              <a:t>get_nav_menu_locations</a:t>
            </a:r>
            <a:r>
              <a:rPr lang="en-US" dirty="0" smtClean="0"/>
              <a:t>() ) &amp;&amp; </a:t>
            </a:r>
            <a:r>
              <a:rPr lang="en-US" dirty="0" err="1" smtClean="0"/>
              <a:t>isset</a:t>
            </a:r>
            <a:r>
              <a:rPr lang="en-US" dirty="0" smtClean="0"/>
              <a:t>($locations[$</a:t>
            </a:r>
            <a:r>
              <a:rPr lang="en-US" dirty="0" err="1" smtClean="0"/>
              <a:t>menu_name</a:t>
            </a:r>
            <a:r>
              <a:rPr lang="en-US" dirty="0" smtClean="0"/>
              <a:t>])) {</a:t>
            </a:r>
          </a:p>
          <a:p>
            <a:r>
              <a:rPr lang="en-US" dirty="0" smtClean="0"/>
              <a:t>        $menu = </a:t>
            </a:r>
            <a:r>
              <a:rPr lang="en-US" dirty="0" err="1" smtClean="0"/>
              <a:t>wp_get_nav_menu_object</a:t>
            </a:r>
            <a:r>
              <a:rPr lang="en-US" dirty="0" smtClean="0"/>
              <a:t>($locations[$</a:t>
            </a:r>
            <a:r>
              <a:rPr lang="en-US" dirty="0" err="1" smtClean="0"/>
              <a:t>menu_name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menu_items</a:t>
            </a:r>
            <a:r>
              <a:rPr lang="en-US" dirty="0" smtClean="0"/>
              <a:t> = </a:t>
            </a:r>
            <a:r>
              <a:rPr lang="en-US" dirty="0" err="1" smtClean="0"/>
              <a:t>wp_get_nav_menu_items</a:t>
            </a:r>
            <a:r>
              <a:rPr lang="en-US" dirty="0" smtClean="0"/>
              <a:t>($menu-&gt;</a:t>
            </a:r>
            <a:r>
              <a:rPr lang="en-US" dirty="0" err="1" smtClean="0"/>
              <a:t>term_id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= '&lt;</a:t>
            </a:r>
            <a:r>
              <a:rPr lang="en-US" dirty="0" err="1" smtClean="0"/>
              <a:t>ul</a:t>
            </a:r>
            <a:r>
              <a:rPr lang="en-US" dirty="0" smtClean="0"/>
              <a:t> id="menu-' . $</a:t>
            </a:r>
            <a:r>
              <a:rPr lang="en-US" dirty="0" err="1" smtClean="0"/>
              <a:t>menu_name</a:t>
            </a:r>
            <a:r>
              <a:rPr lang="en-US" dirty="0" smtClean="0"/>
              <a:t> . '"&gt;';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foreach</a:t>
            </a:r>
            <a:r>
              <a:rPr lang="en-US" dirty="0" smtClean="0"/>
              <a:t> ((array) $</a:t>
            </a:r>
            <a:r>
              <a:rPr lang="en-US" dirty="0" err="1" smtClean="0"/>
              <a:t>menu_items</a:t>
            </a:r>
            <a:r>
              <a:rPr lang="en-US" dirty="0" smtClean="0"/>
              <a:t> as $key =&gt; $</a:t>
            </a:r>
            <a:r>
              <a:rPr lang="en-US" dirty="0" err="1" smtClean="0"/>
              <a:t>menu_item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    $title = $</a:t>
            </a:r>
            <a:r>
              <a:rPr lang="en-US" dirty="0" err="1" smtClean="0"/>
              <a:t>menu_item</a:t>
            </a:r>
            <a:r>
              <a:rPr lang="en-US" dirty="0" smtClean="0"/>
              <a:t>-&gt;title;</a:t>
            </a:r>
          </a:p>
          <a:p>
            <a:r>
              <a:rPr lang="en-US" dirty="0" smtClean="0"/>
              <a:t>            $</a:t>
            </a:r>
            <a:r>
              <a:rPr lang="en-US" dirty="0" err="1" smtClean="0"/>
              <a:t>url</a:t>
            </a:r>
            <a:r>
              <a:rPr lang="en-US" dirty="0" smtClean="0"/>
              <a:t> = $</a:t>
            </a:r>
            <a:r>
              <a:rPr lang="en-US" dirty="0" err="1" smtClean="0"/>
              <a:t>menu_item</a:t>
            </a:r>
            <a:r>
              <a:rPr lang="en-US" dirty="0" smtClean="0"/>
              <a:t>-&gt;</a:t>
            </a:r>
            <a:r>
              <a:rPr lang="en-US" dirty="0" err="1" smtClean="0"/>
              <a:t>url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$</a:t>
            </a:r>
            <a:r>
              <a:rPr lang="en-US" dirty="0" err="1" smtClean="0"/>
              <a:t>menu_list</a:t>
            </a:r>
            <a:r>
              <a:rPr lang="en-US" dirty="0" smtClean="0"/>
              <a:t> .= '&lt;li&gt;&lt;a </a:t>
            </a:r>
            <a:r>
              <a:rPr lang="en-US" dirty="0" err="1" smtClean="0"/>
              <a:t>href</a:t>
            </a:r>
            <a:r>
              <a:rPr lang="en-US" dirty="0" smtClean="0"/>
              <a:t>="' . $</a:t>
            </a:r>
            <a:r>
              <a:rPr lang="en-US" dirty="0" err="1" smtClean="0"/>
              <a:t>url</a:t>
            </a:r>
            <a:r>
              <a:rPr lang="en-US" dirty="0" smtClean="0"/>
              <a:t> . '"&gt;' . $title . '&lt;/a&gt;&lt;/li&gt;';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.= '&lt;/</a:t>
            </a:r>
            <a:r>
              <a:rPr lang="en-US" dirty="0" err="1" smtClean="0"/>
              <a:t>ul</a:t>
            </a:r>
            <a:r>
              <a:rPr lang="en-US" dirty="0" smtClean="0"/>
              <a:t>&gt;';</a:t>
            </a:r>
          </a:p>
          <a:p>
            <a:r>
              <a:rPr lang="en-US" dirty="0" smtClean="0"/>
              <a:t>    } else {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= '&lt;</a:t>
            </a:r>
            <a:r>
              <a:rPr lang="en-US" dirty="0" err="1" smtClean="0"/>
              <a:t>ul</a:t>
            </a:r>
            <a:r>
              <a:rPr lang="en-US" dirty="0" smtClean="0"/>
              <a:t>&gt;&lt;li&gt;Menu "' . $</a:t>
            </a:r>
            <a:r>
              <a:rPr lang="en-US" dirty="0" err="1" smtClean="0"/>
              <a:t>menu_name</a:t>
            </a:r>
            <a:r>
              <a:rPr lang="en-US" dirty="0" smtClean="0"/>
              <a:t> . '" not defined.&lt;/li&gt;&lt;/</a:t>
            </a:r>
            <a:r>
              <a:rPr lang="en-US" dirty="0" err="1" smtClean="0"/>
              <a:t>ul</a:t>
            </a:r>
            <a:r>
              <a:rPr lang="en-US" dirty="0" smtClean="0"/>
              <a:t>&gt;';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return $</a:t>
            </a:r>
            <a:r>
              <a:rPr lang="en-US" dirty="0" err="1" smtClean="0"/>
              <a:t>menu_list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35F-D3F0-48D9-B1F4-CC013811F4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96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function.php</a:t>
            </a:r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get_nav_wordpress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$</a:t>
            </a:r>
            <a:r>
              <a:rPr lang="en-US" dirty="0" err="1" smtClean="0"/>
              <a:t>menu_name</a:t>
            </a:r>
            <a:r>
              <a:rPr lang="en-US" dirty="0" smtClean="0"/>
              <a:t> = '</a:t>
            </a:r>
            <a:r>
              <a:rPr lang="en-US" dirty="0" err="1" smtClean="0"/>
              <a:t>top_menu</a:t>
            </a:r>
            <a:r>
              <a:rPr lang="en-US" dirty="0" smtClean="0"/>
              <a:t>';</a:t>
            </a:r>
          </a:p>
          <a:p>
            <a:r>
              <a:rPr lang="en-US" dirty="0" smtClean="0"/>
              <a:t>    if (( $locations = </a:t>
            </a:r>
            <a:r>
              <a:rPr lang="en-US" dirty="0" err="1" smtClean="0"/>
              <a:t>get_nav_menu_locations</a:t>
            </a:r>
            <a:r>
              <a:rPr lang="en-US" dirty="0" smtClean="0"/>
              <a:t>() ) &amp;&amp; </a:t>
            </a:r>
            <a:r>
              <a:rPr lang="en-US" dirty="0" err="1" smtClean="0"/>
              <a:t>isset</a:t>
            </a:r>
            <a:r>
              <a:rPr lang="en-US" dirty="0" smtClean="0"/>
              <a:t>($locations[$</a:t>
            </a:r>
            <a:r>
              <a:rPr lang="en-US" dirty="0" err="1" smtClean="0"/>
              <a:t>menu_name</a:t>
            </a:r>
            <a:r>
              <a:rPr lang="en-US" dirty="0" smtClean="0"/>
              <a:t>])) {</a:t>
            </a:r>
          </a:p>
          <a:p>
            <a:r>
              <a:rPr lang="en-US" dirty="0" smtClean="0"/>
              <a:t>        $menu = </a:t>
            </a:r>
            <a:r>
              <a:rPr lang="en-US" dirty="0" err="1" smtClean="0"/>
              <a:t>wp_get_nav_menu_object</a:t>
            </a:r>
            <a:r>
              <a:rPr lang="en-US" dirty="0" smtClean="0"/>
              <a:t>($locations[$</a:t>
            </a:r>
            <a:r>
              <a:rPr lang="en-US" dirty="0" err="1" smtClean="0"/>
              <a:t>menu_name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menu_items</a:t>
            </a:r>
            <a:r>
              <a:rPr lang="en-US" dirty="0" smtClean="0"/>
              <a:t> = </a:t>
            </a:r>
            <a:r>
              <a:rPr lang="en-US" dirty="0" err="1" smtClean="0"/>
              <a:t>wp_get_nav_menu_items</a:t>
            </a:r>
            <a:r>
              <a:rPr lang="en-US" dirty="0" smtClean="0"/>
              <a:t>($menu-&gt;</a:t>
            </a:r>
            <a:r>
              <a:rPr lang="en-US" dirty="0" err="1" smtClean="0"/>
              <a:t>term_id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= '&lt;</a:t>
            </a:r>
            <a:r>
              <a:rPr lang="en-US" dirty="0" err="1" smtClean="0"/>
              <a:t>ul</a:t>
            </a:r>
            <a:r>
              <a:rPr lang="en-US" dirty="0" smtClean="0"/>
              <a:t> id="menu-' . $</a:t>
            </a:r>
            <a:r>
              <a:rPr lang="en-US" dirty="0" err="1" smtClean="0"/>
              <a:t>menu_name</a:t>
            </a:r>
            <a:r>
              <a:rPr lang="en-US" dirty="0" smtClean="0"/>
              <a:t> . '"&gt;';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foreach</a:t>
            </a:r>
            <a:r>
              <a:rPr lang="en-US" dirty="0" smtClean="0"/>
              <a:t> ((array) $</a:t>
            </a:r>
            <a:r>
              <a:rPr lang="en-US" dirty="0" err="1" smtClean="0"/>
              <a:t>menu_items</a:t>
            </a:r>
            <a:r>
              <a:rPr lang="en-US" dirty="0" smtClean="0"/>
              <a:t> as $key =&gt; $</a:t>
            </a:r>
            <a:r>
              <a:rPr lang="en-US" dirty="0" err="1" smtClean="0"/>
              <a:t>menu_item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    $title = $</a:t>
            </a:r>
            <a:r>
              <a:rPr lang="en-US" dirty="0" err="1" smtClean="0"/>
              <a:t>menu_item</a:t>
            </a:r>
            <a:r>
              <a:rPr lang="en-US" dirty="0" smtClean="0"/>
              <a:t>-&gt;title;</a:t>
            </a:r>
          </a:p>
          <a:p>
            <a:r>
              <a:rPr lang="en-US" dirty="0" smtClean="0"/>
              <a:t>            $</a:t>
            </a:r>
            <a:r>
              <a:rPr lang="en-US" dirty="0" err="1" smtClean="0"/>
              <a:t>url</a:t>
            </a:r>
            <a:r>
              <a:rPr lang="en-US" dirty="0" smtClean="0"/>
              <a:t> = $</a:t>
            </a:r>
            <a:r>
              <a:rPr lang="en-US" dirty="0" err="1" smtClean="0"/>
              <a:t>menu_item</a:t>
            </a:r>
            <a:r>
              <a:rPr lang="en-US" dirty="0" smtClean="0"/>
              <a:t>-&gt;</a:t>
            </a:r>
            <a:r>
              <a:rPr lang="en-US" dirty="0" err="1" smtClean="0"/>
              <a:t>url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$</a:t>
            </a:r>
            <a:r>
              <a:rPr lang="en-US" dirty="0" err="1" smtClean="0"/>
              <a:t>menu_list</a:t>
            </a:r>
            <a:r>
              <a:rPr lang="en-US" dirty="0" smtClean="0"/>
              <a:t> .= '&lt;li&gt;&lt;a </a:t>
            </a:r>
            <a:r>
              <a:rPr lang="en-US" dirty="0" err="1" smtClean="0"/>
              <a:t>href</a:t>
            </a:r>
            <a:r>
              <a:rPr lang="en-US" dirty="0" smtClean="0"/>
              <a:t>="' . $</a:t>
            </a:r>
            <a:r>
              <a:rPr lang="en-US" dirty="0" err="1" smtClean="0"/>
              <a:t>url</a:t>
            </a:r>
            <a:r>
              <a:rPr lang="en-US" dirty="0" smtClean="0"/>
              <a:t> . '"&gt;' . $title . '&lt;/a&gt;&lt;/li&gt;';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.= '&lt;/</a:t>
            </a:r>
            <a:r>
              <a:rPr lang="en-US" dirty="0" err="1" smtClean="0"/>
              <a:t>ul</a:t>
            </a:r>
            <a:r>
              <a:rPr lang="en-US" dirty="0" smtClean="0"/>
              <a:t>&gt;';</a:t>
            </a:r>
          </a:p>
          <a:p>
            <a:r>
              <a:rPr lang="en-US" dirty="0" smtClean="0"/>
              <a:t>    } else {</a:t>
            </a:r>
          </a:p>
          <a:p>
            <a:r>
              <a:rPr lang="en-US" dirty="0" smtClean="0"/>
              <a:t>        $</a:t>
            </a:r>
            <a:r>
              <a:rPr lang="en-US" dirty="0" err="1" smtClean="0"/>
              <a:t>menu_list</a:t>
            </a:r>
            <a:r>
              <a:rPr lang="en-US" dirty="0" smtClean="0"/>
              <a:t> = '&lt;</a:t>
            </a:r>
            <a:r>
              <a:rPr lang="en-US" dirty="0" err="1" smtClean="0"/>
              <a:t>ul</a:t>
            </a:r>
            <a:r>
              <a:rPr lang="en-US" dirty="0" smtClean="0"/>
              <a:t>&gt;&lt;li&gt;Menu "' . $</a:t>
            </a:r>
            <a:r>
              <a:rPr lang="en-US" dirty="0" err="1" smtClean="0"/>
              <a:t>menu_name</a:t>
            </a:r>
            <a:r>
              <a:rPr lang="en-US" dirty="0" smtClean="0"/>
              <a:t> . '" not defined.&lt;/li&gt;&lt;/</a:t>
            </a:r>
            <a:r>
              <a:rPr lang="en-US" dirty="0" err="1" smtClean="0"/>
              <a:t>ul</a:t>
            </a:r>
            <a:r>
              <a:rPr lang="en-US" dirty="0" smtClean="0"/>
              <a:t>&gt;';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return $</a:t>
            </a:r>
            <a:r>
              <a:rPr lang="en-US" dirty="0" err="1" smtClean="0"/>
              <a:t>menu_list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35F-D3F0-48D9-B1F4-CC013811F4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96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200" y="3581400"/>
            <a:ext cx="77724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1558A8"/>
                </a:solidFill>
                <a:latin typeface="Khmer OS Siemreap" pitchFamily="2" charset="0"/>
                <a:cs typeface="Khmer OS Siemreap" pitchFamily="2" charset="0"/>
              </a:defRPr>
            </a:lvl1pPr>
          </a:lstStyle>
          <a:p>
            <a:r>
              <a:rPr lang="en-US" dirty="0" err="1" smtClean="0"/>
              <a:t>ចុចដើម្បីកែប្រែ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WordPress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 descr="D:\Google Drive\khschools\new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32981"/>
            <a:ext cx="5260933" cy="99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4343400"/>
            <a:ext cx="7772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558A8"/>
                </a:solidFill>
                <a:latin typeface="Khmer OS Siemreap" pitchFamily="2" charset="0"/>
                <a:cs typeface="Khmer OS Siemreap" pitchFamily="2" charset="0"/>
              </a:defRPr>
            </a:lvl1pPr>
          </a:lstStyle>
          <a:p>
            <a:pPr lvl="0"/>
            <a:r>
              <a:rPr lang="en-US" dirty="0" err="1" smtClean="0"/>
              <a:t>ចុចដើម្បីកែប្រែ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2590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0" y="257556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172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9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76600" y="685800"/>
            <a:ext cx="5410200" cy="457200"/>
          </a:xfrm>
          <a:prstGeom prst="rect">
            <a:avLst/>
          </a:prstGeom>
        </p:spPr>
        <p:txBody>
          <a:bodyPr/>
          <a:lstStyle>
            <a:lvl1pPr algn="r">
              <a:defRPr sz="2500" b="1">
                <a:solidFill>
                  <a:srgbClr val="1558A8"/>
                </a:solidFill>
                <a:latin typeface="Khmer OS Siemreap" pitchFamily="2" charset="0"/>
                <a:cs typeface="Khmer OS Siemreap" pitchFamily="2" charset="0"/>
              </a:defRPr>
            </a:lvl1pPr>
          </a:lstStyle>
          <a:p>
            <a:r>
              <a:rPr lang="ca-ES" dirty="0" smtClean="0"/>
              <a:t>ចម្នងជើង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itchFamily="2" charset="2"/>
              <a:buChar char="§"/>
              <a:defRPr sz="1900">
                <a:solidFill>
                  <a:srgbClr val="5E5B6B"/>
                </a:solidFill>
                <a:latin typeface="Khmer OS Siemreap" pitchFamily="2" charset="0"/>
                <a:cs typeface="Khmer OS Siemreap" pitchFamily="2" charset="0"/>
              </a:defRPr>
            </a:lvl1pPr>
            <a:lvl2pPr marL="742950" indent="-285750">
              <a:lnSpc>
                <a:spcPct val="150000"/>
              </a:lnSpc>
              <a:buFont typeface="Wingdings" pitchFamily="2" charset="2"/>
              <a:buChar char="§"/>
              <a:defRPr sz="1900">
                <a:solidFill>
                  <a:srgbClr val="5E5B6B"/>
                </a:solidFill>
                <a:latin typeface="Khmer OS Siemreap" pitchFamily="2" charset="0"/>
                <a:cs typeface="Khmer OS Siemreap" pitchFamily="2" charset="0"/>
              </a:defRPr>
            </a:lvl2pPr>
            <a:lvl3pPr marL="1143000" indent="-228600">
              <a:lnSpc>
                <a:spcPct val="150000"/>
              </a:lnSpc>
              <a:buFont typeface="Wingdings" pitchFamily="2" charset="2"/>
              <a:buChar char="§"/>
              <a:defRPr sz="1900">
                <a:solidFill>
                  <a:srgbClr val="5E5B6B"/>
                </a:solidFill>
                <a:latin typeface="Khmer OS Siemreap" pitchFamily="2" charset="0"/>
                <a:cs typeface="Khmer OS Siemreap" pitchFamily="2" charset="0"/>
              </a:defRPr>
            </a:lvl3pPr>
            <a:lvl4pPr marL="1600200" indent="-228600">
              <a:lnSpc>
                <a:spcPct val="150000"/>
              </a:lnSpc>
              <a:buFont typeface="Wingdings" pitchFamily="2" charset="2"/>
              <a:buChar char="§"/>
              <a:defRPr sz="1900">
                <a:solidFill>
                  <a:srgbClr val="5E5B6B"/>
                </a:solidFill>
                <a:latin typeface="Khmer OS Siemreap" pitchFamily="2" charset="0"/>
                <a:cs typeface="Khmer OS Siemreap" pitchFamily="2" charset="0"/>
              </a:defRPr>
            </a:lvl4pPr>
            <a:lvl5pPr marL="2057400" indent="-228600">
              <a:lnSpc>
                <a:spcPct val="150000"/>
              </a:lnSpc>
              <a:buFont typeface="Wingdings" pitchFamily="2" charset="2"/>
              <a:buChar char="§"/>
              <a:defRPr sz="1900">
                <a:solidFill>
                  <a:srgbClr val="5E5B6B"/>
                </a:solidFill>
                <a:latin typeface="Khmer OS Siemreap" pitchFamily="2" charset="0"/>
                <a:cs typeface="Khmer OS Siemreap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Google Drive\khschools\new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609600"/>
            <a:ext cx="2807369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1295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314189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935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6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8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2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0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15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1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97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78F28-1F27-41E0-A684-924B4B6AC8F0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3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wittem/wp-bootstrap-navwalk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0.png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429000"/>
            <a:ext cx="7772400" cy="685800"/>
          </a:xfrm>
        </p:spPr>
        <p:txBody>
          <a:bodyPr/>
          <a:lstStyle/>
          <a:p>
            <a:r>
              <a:rPr lang="ca-ES" sz="3600" dirty="0" smtClean="0"/>
              <a:t>បង្កើតគេហទំព័រជាមួយ </a:t>
            </a:r>
            <a:r>
              <a:rPr lang="en-US" dirty="0" err="1">
                <a:latin typeface="Cambria (Headings)"/>
                <a:ea typeface="+mn-ea"/>
              </a:rPr>
              <a:t>WordPress</a:t>
            </a:r>
            <a:endParaRPr lang="en-US" sz="2400" dirty="0">
              <a:latin typeface="Cambria (Headings)"/>
              <a:ea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38200" y="4419600"/>
            <a:ext cx="7772400" cy="838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a-ES" sz="2800" dirty="0" smtClean="0"/>
              <a:t>មេរៀនទី​ </a:t>
            </a:r>
            <a:r>
              <a:rPr lang="km-KH" dirty="0"/>
              <a:t>៤</a:t>
            </a:r>
            <a:r>
              <a:rPr lang="ca-ES" sz="2800" dirty="0" smtClean="0"/>
              <a:t>៖</a:t>
            </a:r>
            <a:r>
              <a:rPr lang="km-KH" dirty="0"/>
              <a:t> </a:t>
            </a:r>
            <a:r>
              <a:rPr lang="km-KH" dirty="0" smtClean="0"/>
              <a:t>ព័ត៌មាន</a:t>
            </a:r>
            <a:r>
              <a:rPr lang="km-KH" dirty="0"/>
              <a:t>ជំនួយ</a:t>
            </a:r>
            <a:endParaRPr lang="en-US" dirty="0">
              <a:latin typeface="Cambria (Headings)"/>
            </a:endParaRPr>
          </a:p>
        </p:txBody>
      </p:sp>
      <p:pic>
        <p:nvPicPr>
          <p:cNvPr id="4" name="Picture 3" descr="WordPress logo.sv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194" y="5791200"/>
            <a:ext cx="3276600" cy="7508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580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/>
              <a:t>ការប្រើប្រាស់ </a:t>
            </a:r>
            <a:r>
              <a:rPr lang="en-US" sz="2800" dirty="0">
                <a:latin typeface="+mj-lt"/>
              </a:rPr>
              <a:t>Menu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m-KH" dirty="0" smtClean="0"/>
              <a:t>យើងនឹងទាញយក </a:t>
            </a:r>
            <a:r>
              <a:rPr lang="en-US" dirty="0" smtClean="0">
                <a:latin typeface="+mj-lt"/>
              </a:rPr>
              <a:t>Menu</a:t>
            </a:r>
            <a:r>
              <a:rPr lang="en-US" dirty="0" smtClean="0"/>
              <a:t> </a:t>
            </a:r>
            <a:r>
              <a:rPr lang="km-KH" dirty="0" smtClean="0"/>
              <a:t>ពី</a:t>
            </a:r>
            <a:r>
              <a:rPr lang="en-US" dirty="0" smtClean="0"/>
              <a:t> </a:t>
            </a:r>
            <a:r>
              <a:rPr lang="en-US" dirty="0" err="1" smtClean="0">
                <a:latin typeface="+mj-lt"/>
              </a:rPr>
              <a:t>WordPress</a:t>
            </a:r>
            <a:r>
              <a:rPr lang="en-US" dirty="0" smtClean="0"/>
              <a:t> </a:t>
            </a:r>
            <a:r>
              <a:rPr lang="km-KH" dirty="0" smtClean="0"/>
              <a:t>មកដាក់នៅលើ</a:t>
            </a:r>
            <a:r>
              <a:rPr lang="en-US" dirty="0" smtClean="0"/>
              <a:t> </a:t>
            </a:r>
            <a:r>
              <a:rPr lang="en-US" dirty="0" smtClean="0">
                <a:latin typeface="+mj-lt"/>
              </a:rPr>
              <a:t>Theme</a:t>
            </a:r>
            <a:r>
              <a:rPr lang="en-US" dirty="0" smtClean="0"/>
              <a:t> </a:t>
            </a:r>
            <a:r>
              <a:rPr lang="km-KH" dirty="0" smtClean="0"/>
              <a:t>របស់យើង</a:t>
            </a:r>
          </a:p>
          <a:p>
            <a:pPr marL="857250" lvl="1" indent="-457200">
              <a:buFont typeface="+mj-lt"/>
              <a:buAutoNum type="arabicPeriod"/>
            </a:pPr>
            <a:r>
              <a:rPr lang="km-KH" b="1" dirty="0" smtClean="0"/>
              <a:t>ដំបូងយើងត្រូវ</a:t>
            </a:r>
            <a:r>
              <a:rPr lang="en-US" b="1" dirty="0" smtClean="0"/>
              <a:t> </a:t>
            </a:r>
            <a:r>
              <a:rPr lang="en-US" b="1" dirty="0" smtClean="0">
                <a:latin typeface="+mj-lt"/>
              </a:rPr>
              <a:t>Register Menu </a:t>
            </a:r>
            <a:r>
              <a:rPr lang="km-KH" b="1" dirty="0" smtClean="0"/>
              <a:t>ជាមុនសិន</a:t>
            </a:r>
            <a:endParaRPr lang="en-US" b="1" dirty="0" smtClean="0"/>
          </a:p>
          <a:p>
            <a:endParaRPr lang="km-KH" dirty="0" smtClean="0"/>
          </a:p>
          <a:p>
            <a:endParaRPr lang="en-US" dirty="0" smtClean="0"/>
          </a:p>
          <a:p>
            <a:pPr lvl="1"/>
            <a:r>
              <a:rPr lang="km-KH" dirty="0" smtClean="0"/>
              <a:t>បង្កើត </a:t>
            </a:r>
            <a:r>
              <a:rPr lang="en-US" dirty="0">
                <a:latin typeface="+mj-lt"/>
              </a:rPr>
              <a:t>file</a:t>
            </a:r>
            <a:r>
              <a:rPr lang="en-US" dirty="0" smtClean="0"/>
              <a:t> </a:t>
            </a:r>
            <a:r>
              <a:rPr lang="km-KH" dirty="0" smtClean="0"/>
              <a:t>ថ្មីមួយដាក់ឈ្មោះថា </a:t>
            </a:r>
            <a:r>
              <a:rPr lang="en-US" dirty="0">
                <a:latin typeface="+mj-lt"/>
              </a:rPr>
              <a:t>“</a:t>
            </a:r>
            <a:r>
              <a:rPr lang="en-US" dirty="0" err="1" smtClean="0">
                <a:latin typeface="+mj-lt"/>
              </a:rPr>
              <a:t>functions.php</a:t>
            </a:r>
            <a:r>
              <a:rPr lang="en-US" dirty="0" smtClean="0">
                <a:latin typeface="+mj-lt"/>
              </a:rPr>
              <a:t>” </a:t>
            </a:r>
            <a:r>
              <a:rPr lang="km-KH" dirty="0" smtClean="0">
                <a:latin typeface="+mj-lt"/>
              </a:rPr>
              <a:t>រួចសរសេរកូដដូចខាងក្រោម</a:t>
            </a:r>
            <a:endParaRPr lang="en-US" dirty="0">
              <a:latin typeface="+mj-lt"/>
            </a:endParaRP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88" y="2726788"/>
            <a:ext cx="42767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2" y="4267200"/>
            <a:ext cx="49434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362200" y="4737221"/>
            <a:ext cx="533400" cy="223837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4135315"/>
            <a:ext cx="11620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188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/>
              <a:t>ការប្រើប្រាស់ </a:t>
            </a:r>
            <a:r>
              <a:rPr lang="en-US" sz="2800" dirty="0">
                <a:latin typeface="+mj-lt"/>
              </a:rPr>
              <a:t>Menu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m-KH" dirty="0" smtClean="0"/>
              <a:t>ចូលទៅ </a:t>
            </a:r>
            <a:r>
              <a:rPr lang="en-US" dirty="0" smtClean="0">
                <a:latin typeface="+mj-lt"/>
              </a:rPr>
              <a:t>admin </a:t>
            </a:r>
            <a:r>
              <a:rPr lang="km-KH" dirty="0" smtClean="0"/>
              <a:t>របស់ </a:t>
            </a:r>
            <a:r>
              <a:rPr lang="en-US" dirty="0" err="1" smtClean="0">
                <a:latin typeface="+mj-lt"/>
              </a:rPr>
              <a:t>WordPress</a:t>
            </a:r>
            <a:r>
              <a:rPr lang="en-US" dirty="0" smtClean="0"/>
              <a:t> </a:t>
            </a:r>
            <a:r>
              <a:rPr lang="km-KH" dirty="0" smtClean="0"/>
              <a:t>យើងនឹងឃើញ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km-KH" dirty="0" smtClean="0"/>
              <a:t>ជ្រើសរើសយក </a:t>
            </a:r>
            <a:r>
              <a:rPr lang="en-US" dirty="0">
                <a:latin typeface="+mj-lt"/>
              </a:rPr>
              <a:t>“This is top menu”</a:t>
            </a:r>
            <a:br>
              <a:rPr lang="en-US" dirty="0">
                <a:latin typeface="+mj-lt"/>
              </a:rPr>
            </a:br>
            <a:r>
              <a:rPr lang="km-KH" dirty="0" smtClean="0"/>
              <a:t>ហើយ </a:t>
            </a:r>
            <a:r>
              <a:rPr lang="en-US" dirty="0">
                <a:latin typeface="+mj-lt"/>
              </a:rPr>
              <a:t>“save”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15240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909887"/>
            <a:ext cx="29527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2743200" y="3048148"/>
            <a:ext cx="533400" cy="223837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581400"/>
            <a:ext cx="2971800" cy="302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26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/>
              <a:t>ការប្រើប្រាស់ </a:t>
            </a:r>
            <a:r>
              <a:rPr lang="en-US" sz="2800" dirty="0">
                <a:latin typeface="+mj-lt"/>
              </a:rPr>
              <a:t>Menu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857250" lvl="1" indent="-457200">
              <a:buFont typeface="+mj-lt"/>
              <a:buAutoNum type="arabicPeriod" startAt="2"/>
            </a:pPr>
            <a:r>
              <a:rPr lang="km-KH" b="1" dirty="0" smtClean="0"/>
              <a:t>ទាញយកមកប្រើ</a:t>
            </a:r>
          </a:p>
          <a:p>
            <a:pPr lvl="1" indent="-342900"/>
            <a:r>
              <a:rPr lang="km-KH" dirty="0" smtClean="0"/>
              <a:t>នៅក្នុង </a:t>
            </a:r>
            <a:r>
              <a:rPr lang="en-US" dirty="0" err="1" smtClean="0">
                <a:latin typeface="+mj-lt"/>
              </a:rPr>
              <a:t>functions.php</a:t>
            </a:r>
            <a:r>
              <a:rPr lang="en-US" dirty="0" smtClean="0">
                <a:latin typeface="+mj-lt"/>
              </a:rPr>
              <a:t> </a:t>
            </a:r>
            <a:r>
              <a:rPr lang="km-KH" dirty="0" smtClean="0">
                <a:latin typeface="+mj-lt"/>
              </a:rPr>
              <a:t>សរសេរបន្ថែម</a:t>
            </a:r>
          </a:p>
          <a:p>
            <a:pPr lvl="1" indent="-342900"/>
            <a:endParaRPr lang="km-KH" dirty="0">
              <a:latin typeface="+mj-lt"/>
            </a:endParaRPr>
          </a:p>
          <a:p>
            <a:pPr lvl="1" indent="-342900"/>
            <a:endParaRPr lang="km-KH" dirty="0" smtClean="0">
              <a:latin typeface="+mj-lt"/>
            </a:endParaRPr>
          </a:p>
          <a:p>
            <a:pPr lvl="1" indent="-342900"/>
            <a:endParaRPr lang="km-KH" dirty="0">
              <a:latin typeface="+mj-lt"/>
            </a:endParaRPr>
          </a:p>
          <a:p>
            <a:pPr lvl="1" indent="-342900"/>
            <a:endParaRPr lang="km-KH" dirty="0" smtClean="0">
              <a:latin typeface="+mj-lt"/>
            </a:endParaRPr>
          </a:p>
          <a:p>
            <a:pPr lvl="1" indent="-342900"/>
            <a:endParaRPr lang="km-KH" dirty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lvl="1" indent="-342900"/>
            <a:r>
              <a:rPr lang="en-US" dirty="0" smtClean="0">
                <a:latin typeface="+mj-lt"/>
              </a:rPr>
              <a:t>“</a:t>
            </a:r>
            <a:r>
              <a:rPr lang="en-US" dirty="0" err="1" smtClean="0">
                <a:latin typeface="+mj-lt"/>
              </a:rPr>
              <a:t>top_menu</a:t>
            </a:r>
            <a:r>
              <a:rPr lang="en-US" dirty="0" smtClean="0">
                <a:latin typeface="+mj-lt"/>
              </a:rPr>
              <a:t>” </a:t>
            </a:r>
            <a:r>
              <a:rPr lang="km-KH" dirty="0" smtClean="0">
                <a:latin typeface="+mj-lt"/>
              </a:rPr>
              <a:t>ជាឈ្មោះ </a:t>
            </a:r>
            <a:r>
              <a:rPr lang="en-US" dirty="0" smtClean="0">
                <a:latin typeface="+mj-lt"/>
              </a:rPr>
              <a:t>Menu </a:t>
            </a:r>
            <a:r>
              <a:rPr lang="km-KH" dirty="0" smtClean="0">
                <a:latin typeface="+mj-lt"/>
              </a:rPr>
              <a:t>ដែលយើងបាន </a:t>
            </a:r>
            <a:r>
              <a:rPr lang="en-US" dirty="0" smtClean="0">
                <a:latin typeface="+mj-lt"/>
              </a:rPr>
              <a:t>register </a:t>
            </a:r>
            <a:r>
              <a:rPr lang="km-KH" dirty="0" smtClean="0">
                <a:latin typeface="+mj-lt"/>
              </a:rPr>
              <a:t>នៅពេលមុន</a:t>
            </a:r>
            <a:endParaRPr lang="en-US" dirty="0" smtClean="0">
              <a:latin typeface="+mj-lt"/>
            </a:endParaRPr>
          </a:p>
          <a:p>
            <a:pPr lvl="1" indent="-342900"/>
            <a:r>
              <a:rPr lang="km-KH" dirty="0" smtClean="0">
                <a:latin typeface="+mj-lt"/>
              </a:rPr>
              <a:t>ចូរធ្វើការកែរប្រែ </a:t>
            </a:r>
            <a:r>
              <a:rPr lang="en-US" dirty="0" smtClean="0">
                <a:latin typeface="+mj-lt"/>
              </a:rPr>
              <a:t>class &amp; id </a:t>
            </a:r>
            <a:r>
              <a:rPr lang="km-KH" dirty="0" smtClean="0">
                <a:latin typeface="+mj-lt"/>
              </a:rPr>
              <a:t>ទៅតាមអ្វីដែលអ្នកពេញចិត្ត</a:t>
            </a:r>
            <a:endParaRPr lang="en-US" dirty="0">
              <a:latin typeface="+mj-lt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751" y="2667000"/>
            <a:ext cx="57721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934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/>
              <a:t>ការប្រើប្រាស់ </a:t>
            </a:r>
            <a:r>
              <a:rPr lang="en-US" sz="2800" dirty="0">
                <a:latin typeface="+mj-lt"/>
              </a:rPr>
              <a:t>Menu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lvl="1"/>
            <a:r>
              <a:rPr lang="km-KH" dirty="0" smtClean="0"/>
              <a:t>នៅក្នុង </a:t>
            </a:r>
            <a:r>
              <a:rPr lang="en-US" dirty="0" err="1" smtClean="0">
                <a:latin typeface="+mj-lt"/>
              </a:rPr>
              <a:t>header.php</a:t>
            </a:r>
            <a:r>
              <a:rPr lang="en-US" dirty="0" smtClean="0">
                <a:latin typeface="+mj-lt"/>
              </a:rPr>
              <a:t> </a:t>
            </a:r>
            <a:r>
              <a:rPr lang="km-KH" dirty="0" smtClean="0">
                <a:latin typeface="+mj-lt"/>
              </a:rPr>
              <a:t>សរសេរបន្ថែម</a:t>
            </a:r>
          </a:p>
          <a:p>
            <a:pPr lvl="1" indent="-342900"/>
            <a:endParaRPr lang="km-KH" dirty="0">
              <a:latin typeface="+mj-lt"/>
            </a:endParaRPr>
          </a:p>
          <a:p>
            <a:pPr lvl="1" indent="-342900"/>
            <a:endParaRPr lang="km-KH" dirty="0" smtClean="0">
              <a:latin typeface="+mj-lt"/>
            </a:endParaRPr>
          </a:p>
          <a:p>
            <a:pPr lvl="1" indent="-342900"/>
            <a:endParaRPr lang="km-KH" dirty="0">
              <a:latin typeface="+mj-lt"/>
            </a:endParaRPr>
          </a:p>
          <a:p>
            <a:pPr lvl="1" indent="-342900"/>
            <a:endParaRPr lang="km-KH" dirty="0" smtClean="0">
              <a:latin typeface="+mj-lt"/>
            </a:endParaRPr>
          </a:p>
          <a:p>
            <a:pPr lvl="1" indent="-342900"/>
            <a:endParaRPr lang="km-KH" dirty="0">
              <a:latin typeface="+mj-lt"/>
            </a:endParaRPr>
          </a:p>
          <a:p>
            <a:pPr lvl="1" indent="-342900"/>
            <a:endParaRPr lang="km-KH" dirty="0" smtClean="0">
              <a:latin typeface="+mj-lt"/>
            </a:endParaRPr>
          </a:p>
          <a:p>
            <a:pPr lvl="1" indent="-342900"/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532447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767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/>
              <a:t>ការប្រើប្រាស់ </a:t>
            </a:r>
            <a:r>
              <a:rPr lang="en-US" sz="2800" dirty="0">
                <a:latin typeface="+mj-lt"/>
              </a:rPr>
              <a:t>Menu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lvl="1"/>
            <a:r>
              <a:rPr lang="km-KH" dirty="0" smtClean="0"/>
              <a:t>ប្រសិនបើយើងចង់បាន </a:t>
            </a:r>
            <a:r>
              <a:rPr lang="en-US" dirty="0" smtClean="0">
                <a:latin typeface="+mj-lt"/>
              </a:rPr>
              <a:t>bootstrap menu </a:t>
            </a:r>
            <a:r>
              <a:rPr lang="km-KH" dirty="0" smtClean="0"/>
              <a:t>សូមធ្វើតាមការណែនាំដូខាងក្រោម៖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copy all </a:t>
            </a:r>
            <a:r>
              <a:rPr lang="en-US" dirty="0" err="1" smtClean="0">
                <a:latin typeface="+mj-lt"/>
              </a:rPr>
              <a:t>css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js</a:t>
            </a:r>
            <a:r>
              <a:rPr lang="en-US" dirty="0" smtClean="0">
                <a:latin typeface="+mj-lt"/>
              </a:rPr>
              <a:t>, fonts, </a:t>
            </a:r>
            <a:r>
              <a:rPr lang="km-KH" dirty="0" smtClean="0">
                <a:latin typeface="+mj-lt"/>
              </a:rPr>
              <a:t>និង </a:t>
            </a:r>
            <a:r>
              <a:rPr lang="en-US" dirty="0" err="1" smtClean="0">
                <a:latin typeface="+mj-lt"/>
              </a:rPr>
              <a:t>img</a:t>
            </a:r>
            <a:r>
              <a:rPr lang="km-KH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files</a:t>
            </a:r>
            <a:r>
              <a:rPr lang="km-KH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paste </a:t>
            </a:r>
            <a:r>
              <a:rPr lang="km-KH" dirty="0" smtClean="0">
                <a:latin typeface="+mj-lt"/>
              </a:rPr>
              <a:t>ទៅក្នុង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mytheme</a:t>
            </a:r>
            <a:endParaRPr lang="km-KH" dirty="0" smtClean="0">
              <a:latin typeface="+mj-lt"/>
            </a:endParaRPr>
          </a:p>
          <a:p>
            <a:pPr lvl="1" indent="-342900"/>
            <a:endParaRPr lang="km-KH" dirty="0">
              <a:latin typeface="+mj-lt"/>
            </a:endParaRPr>
          </a:p>
          <a:p>
            <a:pPr lvl="1" indent="-342900"/>
            <a:endParaRPr lang="km-KH" dirty="0" smtClean="0">
              <a:latin typeface="+mj-lt"/>
            </a:endParaRPr>
          </a:p>
          <a:p>
            <a:pPr lvl="1" indent="-342900"/>
            <a:endParaRPr lang="km-KH" dirty="0">
              <a:latin typeface="+mj-lt"/>
            </a:endParaRPr>
          </a:p>
          <a:p>
            <a:pPr lvl="1" indent="-342900"/>
            <a:endParaRPr lang="km-KH" dirty="0" smtClean="0">
              <a:latin typeface="+mj-lt"/>
            </a:endParaRPr>
          </a:p>
          <a:p>
            <a:pPr lvl="1" indent="-342900"/>
            <a:endParaRPr lang="km-KH" dirty="0">
              <a:latin typeface="+mj-lt"/>
            </a:endParaRPr>
          </a:p>
          <a:p>
            <a:pPr lvl="1" indent="-342900"/>
            <a:endParaRPr lang="km-KH" dirty="0" smtClean="0">
              <a:latin typeface="+mj-lt"/>
            </a:endParaRPr>
          </a:p>
          <a:p>
            <a:pPr lvl="1" indent="-342900"/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95600"/>
            <a:ext cx="446722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 rot="12753446">
            <a:off x="2819399" y="3970581"/>
            <a:ext cx="685800" cy="3048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7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/>
              <a:t>ការប្រើប្រាស់ </a:t>
            </a:r>
            <a:r>
              <a:rPr lang="en-US" sz="2800" dirty="0">
                <a:latin typeface="+mj-lt"/>
              </a:rPr>
              <a:t>Menu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lvl="1"/>
            <a:r>
              <a:rPr lang="km-KH" dirty="0" smtClean="0"/>
              <a:t>ប្រសិនបើយើងចង់បាន </a:t>
            </a:r>
            <a:r>
              <a:rPr lang="en-US" dirty="0" smtClean="0">
                <a:latin typeface="+mj-lt"/>
              </a:rPr>
              <a:t>bootstrap menu </a:t>
            </a:r>
            <a:r>
              <a:rPr lang="km-KH" dirty="0" smtClean="0"/>
              <a:t>សូមធ្វើតាមការណែនាំដូខាងក្រោម៖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m-KH" dirty="0" smtClean="0">
                <a:latin typeface="+mj-lt"/>
              </a:rPr>
              <a:t>បញ្ចូល </a:t>
            </a:r>
            <a:r>
              <a:rPr lang="en-US" dirty="0" err="1" smtClean="0">
                <a:latin typeface="+mj-lt"/>
              </a:rPr>
              <a:t>stylesheet</a:t>
            </a:r>
            <a:r>
              <a:rPr lang="en-US" dirty="0" smtClean="0">
                <a:latin typeface="+mj-lt"/>
              </a:rPr>
              <a:t> </a:t>
            </a:r>
            <a:r>
              <a:rPr lang="km-KH" dirty="0" smtClean="0">
                <a:latin typeface="+mj-lt"/>
              </a:rPr>
              <a:t>ទៅក្នុង </a:t>
            </a:r>
            <a:r>
              <a:rPr lang="en-US" b="1" dirty="0" err="1" smtClean="0">
                <a:latin typeface="+mj-lt"/>
              </a:rPr>
              <a:t>header.php</a:t>
            </a:r>
            <a:endParaRPr lang="km-KH" b="1" dirty="0" smtClean="0">
              <a:latin typeface="+mj-lt"/>
            </a:endParaRPr>
          </a:p>
          <a:p>
            <a:pPr lvl="1" indent="-342900"/>
            <a:endParaRPr lang="km-KH" dirty="0">
              <a:latin typeface="+mj-lt"/>
            </a:endParaRPr>
          </a:p>
          <a:p>
            <a:pPr lvl="1" indent="-342900"/>
            <a:endParaRPr lang="km-KH" dirty="0" smtClean="0">
              <a:latin typeface="+mj-lt"/>
            </a:endParaRPr>
          </a:p>
          <a:p>
            <a:pPr lvl="1" indent="-342900"/>
            <a:endParaRPr lang="km-KH" dirty="0">
              <a:latin typeface="+mj-lt"/>
            </a:endParaRPr>
          </a:p>
          <a:p>
            <a:pPr lvl="1" indent="-342900"/>
            <a:endParaRPr lang="km-KH" dirty="0" smtClean="0">
              <a:latin typeface="+mj-lt"/>
            </a:endParaRPr>
          </a:p>
          <a:p>
            <a:pPr lvl="1" indent="-342900"/>
            <a:endParaRPr lang="km-KH" dirty="0">
              <a:latin typeface="+mj-lt"/>
            </a:endParaRPr>
          </a:p>
          <a:p>
            <a:pPr lvl="1" indent="-342900"/>
            <a:endParaRPr lang="km-KH" dirty="0" smtClean="0">
              <a:latin typeface="+mj-lt"/>
            </a:endParaRPr>
          </a:p>
          <a:p>
            <a:pPr lvl="1" indent="-342900"/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87" y="2714625"/>
            <a:ext cx="7599363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401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/>
              <a:t>ការប្រើប្រាស់ </a:t>
            </a:r>
            <a:r>
              <a:rPr lang="en-US" sz="2800" dirty="0">
                <a:latin typeface="+mj-lt"/>
              </a:rPr>
              <a:t>Menu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1371600" lvl="2" indent="-457200">
              <a:buFont typeface="+mj-lt"/>
              <a:buAutoNum type="arabicPeriod" startAt="2"/>
            </a:pPr>
            <a:r>
              <a:rPr lang="km-KH" dirty="0" smtClean="0">
                <a:latin typeface="+mj-lt"/>
              </a:rPr>
              <a:t>ទៅ </a:t>
            </a:r>
            <a:r>
              <a:rPr lang="en-US" dirty="0" smtClean="0">
                <a:latin typeface="+mj-lt"/>
              </a:rPr>
              <a:t>download </a:t>
            </a:r>
            <a:r>
              <a:rPr lang="en-US" dirty="0" err="1" smtClean="0">
                <a:latin typeface="+mj-lt"/>
              </a:rPr>
              <a:t>WordPress</a:t>
            </a:r>
            <a:r>
              <a:rPr lang="en-US" dirty="0" smtClean="0">
                <a:latin typeface="+mj-lt"/>
              </a:rPr>
              <a:t> Walker </a:t>
            </a:r>
            <a:r>
              <a:rPr lang="km-KH" dirty="0" smtClean="0">
                <a:latin typeface="+mj-lt"/>
              </a:rPr>
              <a:t>ពី </a:t>
            </a:r>
            <a:r>
              <a:rPr lang="en-US" dirty="0">
                <a:latin typeface="+mj-lt"/>
                <a:hlinkClick r:id="rId3"/>
              </a:rPr>
              <a:t>https://</a:t>
            </a:r>
            <a:r>
              <a:rPr lang="en-US" dirty="0" smtClean="0">
                <a:latin typeface="+mj-lt"/>
                <a:hlinkClick r:id="rId3"/>
              </a:rPr>
              <a:t>github.com/twittem/wp-bootstrap-navwalker</a:t>
            </a:r>
            <a:r>
              <a:rPr lang="km-KH" dirty="0" smtClean="0">
                <a:latin typeface="+mj-lt"/>
              </a:rPr>
              <a:t/>
            </a:r>
            <a:br>
              <a:rPr lang="km-KH" dirty="0" smtClean="0">
                <a:latin typeface="+mj-lt"/>
              </a:rPr>
            </a:br>
            <a:r>
              <a:rPr lang="km-KH" dirty="0" smtClean="0">
                <a:latin typeface="+mj-lt"/>
              </a:rPr>
              <a:t>រួច​</a:t>
            </a:r>
            <a:r>
              <a:rPr lang="en-US" dirty="0" smtClean="0">
                <a:latin typeface="+mj-lt"/>
              </a:rPr>
              <a:t> copy </a:t>
            </a:r>
            <a:r>
              <a:rPr lang="km-KH" dirty="0" smtClean="0">
                <a:latin typeface="+mj-lt"/>
              </a:rPr>
              <a:t>ទៅដាក់ក្នុង </a:t>
            </a:r>
            <a:r>
              <a:rPr lang="en-US" dirty="0" err="1" smtClean="0">
                <a:latin typeface="+mj-lt"/>
              </a:rPr>
              <a:t>mytheme</a:t>
            </a:r>
            <a:endParaRPr lang="en-US" dirty="0" smtClean="0">
              <a:latin typeface="+mj-lt"/>
            </a:endParaRPr>
          </a:p>
          <a:p>
            <a:pPr marL="1371600" lvl="2" indent="-457200">
              <a:buFont typeface="+mj-lt"/>
              <a:buAutoNum type="arabicPeriod" startAt="2"/>
            </a:pPr>
            <a:r>
              <a:rPr lang="en-US" dirty="0" err="1" smtClean="0">
                <a:latin typeface="+mj-lt"/>
              </a:rPr>
              <a:t>functions.php</a:t>
            </a:r>
            <a:r>
              <a:rPr lang="en-US" dirty="0" smtClean="0">
                <a:latin typeface="+mj-lt"/>
              </a:rPr>
              <a:t> </a:t>
            </a:r>
            <a:r>
              <a:rPr lang="km-KH" dirty="0" smtClean="0">
                <a:latin typeface="+mj-lt"/>
              </a:rPr>
              <a:t>សរសេរកូដថ្មីដូចខាងក្រោម៖</a:t>
            </a:r>
          </a:p>
          <a:p>
            <a:pPr marL="1371600" lvl="2" indent="-457200">
              <a:buFont typeface="+mj-lt"/>
              <a:buAutoNum type="arabicPeriod" startAt="2"/>
            </a:pPr>
            <a:endParaRPr lang="en-US" dirty="0" smtClean="0">
              <a:latin typeface="+mj-lt"/>
            </a:endParaRPr>
          </a:p>
          <a:p>
            <a:pPr marL="1371600" lvl="2" indent="-457200">
              <a:buFont typeface="+mj-lt"/>
              <a:buAutoNum type="arabicPeriod" startAt="2"/>
            </a:pPr>
            <a:endParaRPr lang="en-US" dirty="0" smtClean="0">
              <a:latin typeface="+mj-lt"/>
            </a:endParaRPr>
          </a:p>
          <a:p>
            <a:pPr marL="1371600" lvl="2" indent="-457200">
              <a:buFont typeface="+mj-lt"/>
              <a:buAutoNum type="arabicPeriod" startAt="2"/>
            </a:pPr>
            <a:endParaRPr lang="km-KH" dirty="0">
              <a:latin typeface="+mj-lt"/>
            </a:endParaRPr>
          </a:p>
          <a:p>
            <a:pPr lvl="1" indent="-342900"/>
            <a:endParaRPr lang="km-KH" dirty="0" smtClean="0">
              <a:latin typeface="+mj-lt"/>
            </a:endParaRPr>
          </a:p>
          <a:p>
            <a:pPr lvl="1" indent="-342900"/>
            <a:endParaRPr lang="km-KH" dirty="0">
              <a:latin typeface="+mj-lt"/>
            </a:endParaRPr>
          </a:p>
          <a:p>
            <a:pPr lvl="1" indent="-342900"/>
            <a:endParaRPr lang="km-KH" dirty="0" smtClean="0">
              <a:latin typeface="+mj-lt"/>
            </a:endParaRPr>
          </a:p>
          <a:p>
            <a:pPr lvl="1" indent="-342900"/>
            <a:endParaRPr lang="km-KH" dirty="0">
              <a:latin typeface="+mj-lt"/>
            </a:endParaRPr>
          </a:p>
          <a:p>
            <a:pPr lvl="1" indent="-342900"/>
            <a:endParaRPr lang="km-KH" dirty="0" smtClean="0">
              <a:latin typeface="+mj-lt"/>
            </a:endParaRPr>
          </a:p>
          <a:p>
            <a:pPr lvl="1" indent="-342900"/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1447800"/>
            <a:ext cx="200025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15"/>
          <a:stretch/>
        </p:blipFill>
        <p:spPr bwMode="auto">
          <a:xfrm>
            <a:off x="685800" y="3622641"/>
            <a:ext cx="4105275" cy="1396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12"/>
          <a:stretch/>
        </p:blipFill>
        <p:spPr bwMode="auto">
          <a:xfrm>
            <a:off x="4038600" y="4271889"/>
            <a:ext cx="4105275" cy="2205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647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/>
              <a:t>ការប្រើប្រាស់ </a:t>
            </a:r>
            <a:r>
              <a:rPr lang="en-US" sz="2800" dirty="0">
                <a:latin typeface="+mj-lt"/>
              </a:rPr>
              <a:t>Menu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1371600" lvl="2" indent="-457200">
              <a:buFont typeface="+mj-lt"/>
              <a:buAutoNum type="arabicPeriod" startAt="4"/>
            </a:pPr>
            <a:r>
              <a:rPr lang="km-KH" dirty="0" smtClean="0">
                <a:latin typeface="+mj-lt"/>
              </a:rPr>
              <a:t>លទ្ធិផល</a:t>
            </a:r>
            <a:r>
              <a:rPr lang="km-KH" dirty="0">
                <a:latin typeface="+mj-lt"/>
              </a:rPr>
              <a:t>៖</a:t>
            </a:r>
            <a:endParaRPr lang="en-US" dirty="0" smtClean="0">
              <a:latin typeface="+mj-lt"/>
            </a:endParaRPr>
          </a:p>
          <a:p>
            <a:pPr marL="1371600" lvl="2" indent="-457200">
              <a:buFont typeface="+mj-lt"/>
              <a:buAutoNum type="arabicPeriod" startAt="4"/>
            </a:pPr>
            <a:endParaRPr lang="en-US" dirty="0" smtClean="0">
              <a:latin typeface="+mj-lt"/>
            </a:endParaRPr>
          </a:p>
          <a:p>
            <a:pPr marL="1371600" lvl="2" indent="-457200">
              <a:buFont typeface="+mj-lt"/>
              <a:buAutoNum type="arabicPeriod" startAt="4"/>
            </a:pPr>
            <a:endParaRPr lang="km-KH" dirty="0">
              <a:latin typeface="+mj-lt"/>
            </a:endParaRPr>
          </a:p>
          <a:p>
            <a:pPr lvl="1" indent="-342900"/>
            <a:endParaRPr lang="km-KH" dirty="0" smtClean="0">
              <a:latin typeface="+mj-lt"/>
            </a:endParaRPr>
          </a:p>
          <a:p>
            <a:pPr lvl="1" indent="-342900"/>
            <a:endParaRPr lang="km-KH" dirty="0">
              <a:latin typeface="+mj-lt"/>
            </a:endParaRPr>
          </a:p>
          <a:p>
            <a:pPr lvl="1" indent="-342900"/>
            <a:endParaRPr lang="km-KH" dirty="0" smtClean="0">
              <a:latin typeface="+mj-lt"/>
            </a:endParaRPr>
          </a:p>
          <a:p>
            <a:pPr lvl="1" indent="-342900"/>
            <a:endParaRPr lang="km-KH" dirty="0">
              <a:latin typeface="+mj-lt"/>
            </a:endParaRPr>
          </a:p>
          <a:p>
            <a:pPr lvl="1" indent="-342900"/>
            <a:endParaRPr lang="km-KH" dirty="0" smtClean="0">
              <a:latin typeface="+mj-lt"/>
            </a:endParaRPr>
          </a:p>
          <a:p>
            <a:pPr lvl="1" indent="-342900"/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590675"/>
            <a:ext cx="24003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68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/>
              <a:t>ការប្រើប្រាស់ </a:t>
            </a:r>
            <a:r>
              <a:rPr lang="en-US" sz="2800" dirty="0">
                <a:latin typeface="+mj-lt"/>
              </a:rPr>
              <a:t>function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km-KH" dirty="0" smtClean="0">
                <a:latin typeface="+mj-lt"/>
              </a:rPr>
              <a:t>ជាទូទៅយើងតែងតែប្រើ </a:t>
            </a:r>
            <a:r>
              <a:rPr lang="en-US" dirty="0" smtClean="0">
                <a:latin typeface="+mj-lt"/>
              </a:rPr>
              <a:t>function </a:t>
            </a:r>
            <a:r>
              <a:rPr lang="km-KH" dirty="0" smtClean="0">
                <a:latin typeface="+mj-lt"/>
              </a:rPr>
              <a:t>តាមេរបៀបដូចនេះ</a:t>
            </a:r>
          </a:p>
          <a:p>
            <a:endParaRPr lang="km-KH" dirty="0">
              <a:latin typeface="+mj-lt"/>
            </a:endParaRPr>
          </a:p>
          <a:p>
            <a:r>
              <a:rPr lang="km-KH" dirty="0" smtClean="0">
                <a:latin typeface="+mj-lt"/>
              </a:rPr>
              <a:t>នៅក្នុង </a:t>
            </a:r>
            <a:r>
              <a:rPr lang="en-US" dirty="0" err="1" smtClean="0">
                <a:latin typeface="+mj-lt"/>
              </a:rPr>
              <a:t>WordPress</a:t>
            </a:r>
            <a:r>
              <a:rPr lang="en-US" dirty="0" smtClean="0">
                <a:latin typeface="+mj-lt"/>
              </a:rPr>
              <a:t> </a:t>
            </a:r>
            <a:r>
              <a:rPr lang="km-KH" dirty="0" smtClean="0">
                <a:latin typeface="+mj-lt"/>
              </a:rPr>
              <a:t>យើងអាចប្រើវិធីនេះក៏បាន ឬក៏ប្រើ</a:t>
            </a:r>
            <a:br>
              <a:rPr lang="km-KH" dirty="0" smtClean="0">
                <a:latin typeface="+mj-lt"/>
              </a:rPr>
            </a:br>
            <a:r>
              <a:rPr lang="km-KH" dirty="0" smtClean="0">
                <a:latin typeface="+mj-lt"/>
              </a:rPr>
              <a:t>វិធីមួយទៀត</a:t>
            </a:r>
          </a:p>
          <a:p>
            <a:endParaRPr lang="km-KH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km-KH" dirty="0" smtClean="0">
                <a:latin typeface="+mj-lt"/>
              </a:rPr>
              <a:t>របៀបប្រើ៖</a:t>
            </a:r>
          </a:p>
          <a:p>
            <a:endParaRPr lang="km-KH" dirty="0">
              <a:latin typeface="+mj-lt"/>
            </a:endParaRPr>
          </a:p>
          <a:p>
            <a:r>
              <a:rPr lang="km-KH" dirty="0" smtClean="0">
                <a:latin typeface="+mj-lt"/>
              </a:rPr>
              <a:t>លទ្ធិផល៖ </a:t>
            </a:r>
            <a:r>
              <a:rPr lang="en-US" dirty="0"/>
              <a:t>350 </a:t>
            </a:r>
            <a:endParaRPr lang="en-US" dirty="0" smtClean="0">
              <a:latin typeface="+mj-lt"/>
            </a:endParaRPr>
          </a:p>
          <a:p>
            <a:pPr marL="1371600" lvl="2" indent="-457200">
              <a:buFont typeface="+mj-lt"/>
              <a:buAutoNum type="arabicPeriod" startAt="4"/>
            </a:pPr>
            <a:endParaRPr lang="en-US" dirty="0" smtClean="0">
              <a:latin typeface="+mj-lt"/>
            </a:endParaRPr>
          </a:p>
          <a:p>
            <a:pPr marL="1371600" lvl="2" indent="-457200">
              <a:buFont typeface="+mj-lt"/>
              <a:buAutoNum type="arabicPeriod" startAt="4"/>
            </a:pPr>
            <a:endParaRPr lang="km-KH" dirty="0">
              <a:latin typeface="+mj-lt"/>
            </a:endParaRPr>
          </a:p>
          <a:p>
            <a:pPr lvl="1" indent="-342900"/>
            <a:endParaRPr lang="km-KH" dirty="0" smtClean="0">
              <a:latin typeface="+mj-lt"/>
            </a:endParaRPr>
          </a:p>
          <a:p>
            <a:pPr lvl="1" indent="-342900"/>
            <a:endParaRPr lang="km-KH" dirty="0">
              <a:latin typeface="+mj-lt"/>
            </a:endParaRPr>
          </a:p>
          <a:p>
            <a:pPr lvl="1" indent="-342900"/>
            <a:endParaRPr lang="km-KH" dirty="0" smtClean="0">
              <a:latin typeface="+mj-lt"/>
            </a:endParaRPr>
          </a:p>
          <a:p>
            <a:pPr lvl="1" indent="-342900"/>
            <a:endParaRPr lang="km-KH" dirty="0">
              <a:latin typeface="+mj-lt"/>
            </a:endParaRPr>
          </a:p>
          <a:p>
            <a:pPr lvl="1" indent="-342900"/>
            <a:endParaRPr lang="km-KH" dirty="0" smtClean="0">
              <a:latin typeface="+mj-lt"/>
            </a:endParaRPr>
          </a:p>
          <a:p>
            <a:pPr lvl="1" indent="-342900"/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29508"/>
            <a:ext cx="2797743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209925"/>
            <a:ext cx="377190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237" y="4495800"/>
            <a:ext cx="38576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211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 smtClean="0"/>
              <a:t>ការ</a:t>
            </a:r>
            <a:r>
              <a:rPr lang="km-KH" sz="2800" dirty="0"/>
              <a:t>ប្រើប្រាស់ </a:t>
            </a:r>
            <a:r>
              <a:rPr lang="en-US" sz="2800" dirty="0">
                <a:latin typeface="+mj-lt"/>
              </a:rPr>
              <a:t>widget 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km-KH" dirty="0" smtClean="0">
                <a:latin typeface="+mj-lt"/>
              </a:rPr>
              <a:t>ជំហ៊ានដំបូងយើងត្រូវ </a:t>
            </a:r>
            <a:r>
              <a:rPr lang="en-US" dirty="0" smtClean="0">
                <a:latin typeface="+mj-lt"/>
              </a:rPr>
              <a:t>Register widget </a:t>
            </a:r>
            <a:r>
              <a:rPr lang="km-KH" dirty="0" smtClean="0">
                <a:latin typeface="+mj-lt"/>
              </a:rPr>
              <a:t>ជាមុនសិន​</a:t>
            </a:r>
            <a:br>
              <a:rPr lang="km-KH" dirty="0" smtClean="0">
                <a:latin typeface="+mj-lt"/>
              </a:rPr>
            </a:br>
            <a:r>
              <a:rPr lang="km-KH" dirty="0" smtClean="0">
                <a:latin typeface="+mj-lt"/>
              </a:rPr>
              <a:t>(សរសេរបន្ថែម </a:t>
            </a:r>
            <a:r>
              <a:rPr lang="en-US" dirty="0" err="1" smtClean="0">
                <a:latin typeface="+mj-lt"/>
              </a:rPr>
              <a:t>functions.php</a:t>
            </a:r>
            <a:r>
              <a:rPr lang="km-KH" dirty="0" smtClean="0">
                <a:latin typeface="+mj-lt"/>
              </a:rPr>
              <a:t>)</a:t>
            </a:r>
          </a:p>
          <a:p>
            <a:pPr marL="571500" indent="-457200">
              <a:buFont typeface="+mj-lt"/>
              <a:buAutoNum type="arabicPeriod"/>
            </a:pPr>
            <a:endParaRPr lang="km-KH" dirty="0">
              <a:latin typeface="+mj-lt"/>
            </a:endParaRPr>
          </a:p>
          <a:p>
            <a:pPr marL="571500" indent="-457200">
              <a:buFont typeface="+mj-lt"/>
              <a:buAutoNum type="arabicPeriod"/>
            </a:pPr>
            <a:endParaRPr lang="km-KH" dirty="0" smtClean="0">
              <a:latin typeface="+mj-lt"/>
            </a:endParaRPr>
          </a:p>
          <a:p>
            <a:pPr marL="571500" indent="-457200">
              <a:buFont typeface="+mj-lt"/>
              <a:buAutoNum type="arabicPeriod"/>
            </a:pPr>
            <a:endParaRPr lang="km-KH" dirty="0">
              <a:latin typeface="+mj-lt"/>
            </a:endParaRPr>
          </a:p>
          <a:p>
            <a:pPr marL="571500" indent="-457200">
              <a:buFont typeface="+mj-lt"/>
              <a:buAutoNum type="arabicPeriod"/>
            </a:pPr>
            <a:endParaRPr lang="km-KH" dirty="0" smtClean="0">
              <a:latin typeface="+mj-lt"/>
            </a:endParaRPr>
          </a:p>
          <a:p>
            <a:pPr marL="571500" indent="-457200">
              <a:buFont typeface="+mj-lt"/>
              <a:buAutoNum type="arabicPeriod"/>
            </a:pPr>
            <a:endParaRPr lang="km-KH" dirty="0">
              <a:latin typeface="+mj-lt"/>
            </a:endParaRPr>
          </a:p>
          <a:p>
            <a:pPr marL="571500" indent="-457200">
              <a:buFont typeface="+mj-lt"/>
              <a:buAutoNum type="arabicPeriod"/>
            </a:pPr>
            <a:endParaRPr lang="km-KH" dirty="0" smtClean="0">
              <a:latin typeface="+mj-lt"/>
            </a:endParaRPr>
          </a:p>
          <a:p>
            <a:pPr marL="971550" lvl="1" indent="-457200"/>
            <a:r>
              <a:rPr lang="en-US" b="1" dirty="0" err="1" smtClean="0">
                <a:latin typeface="+mj-lt"/>
              </a:rPr>
              <a:t>widgets_init</a:t>
            </a:r>
            <a:r>
              <a:rPr lang="en-US" dirty="0" smtClean="0">
                <a:latin typeface="+mj-lt"/>
              </a:rPr>
              <a:t>: </a:t>
            </a:r>
            <a:r>
              <a:rPr lang="km-KH" dirty="0" smtClean="0">
                <a:latin typeface="+mj-lt"/>
              </a:rPr>
              <a:t>ជា</a:t>
            </a:r>
            <a:r>
              <a:rPr lang="en-US" dirty="0" smtClean="0">
                <a:latin typeface="+mj-lt"/>
              </a:rPr>
              <a:t> keyword</a:t>
            </a:r>
            <a:endParaRPr lang="km-KH" dirty="0" smtClean="0">
              <a:latin typeface="+mj-lt"/>
            </a:endParaRPr>
          </a:p>
          <a:p>
            <a:pPr marL="971550" lvl="1" indent="-457200"/>
            <a:r>
              <a:rPr lang="en-US" b="1" dirty="0" err="1" smtClean="0">
                <a:latin typeface="+mj-lt"/>
              </a:rPr>
              <a:t>footer_sidebar</a:t>
            </a:r>
            <a:r>
              <a:rPr lang="en-US" b="1" dirty="0" smtClean="0">
                <a:latin typeface="+mj-lt"/>
              </a:rPr>
              <a:t>: </a:t>
            </a:r>
            <a:r>
              <a:rPr lang="km-KH" dirty="0" smtClean="0">
                <a:latin typeface="+mj-lt"/>
              </a:rPr>
              <a:t>ជាអត្តសញ្ញាណរបស់ </a:t>
            </a:r>
            <a:r>
              <a:rPr lang="en-US" dirty="0" smtClean="0">
                <a:latin typeface="+mj-lt"/>
              </a:rPr>
              <a:t>widget </a:t>
            </a:r>
            <a:r>
              <a:rPr lang="km-KH" dirty="0" smtClean="0">
                <a:latin typeface="+mj-lt"/>
              </a:rPr>
              <a:t>ដែលបានបង្កើត</a:t>
            </a:r>
            <a:endParaRPr lang="en-US" b="1" dirty="0" smtClean="0">
              <a:latin typeface="+mj-lt"/>
            </a:endParaRPr>
          </a:p>
          <a:p>
            <a:pPr marL="1371600" lvl="2" indent="-457200">
              <a:buFont typeface="+mj-lt"/>
              <a:buAutoNum type="arabicPeriod" startAt="4"/>
            </a:pPr>
            <a:endParaRPr lang="km-KH" dirty="0">
              <a:latin typeface="+mj-lt"/>
            </a:endParaRPr>
          </a:p>
          <a:p>
            <a:pPr lvl="1" indent="-342900"/>
            <a:endParaRPr lang="km-KH" dirty="0" smtClean="0">
              <a:latin typeface="+mj-lt"/>
            </a:endParaRPr>
          </a:p>
          <a:p>
            <a:pPr lvl="1" indent="-342900"/>
            <a:endParaRPr lang="km-KH" dirty="0">
              <a:latin typeface="+mj-lt"/>
            </a:endParaRPr>
          </a:p>
          <a:p>
            <a:pPr lvl="1" indent="-342900"/>
            <a:endParaRPr lang="km-KH" dirty="0" smtClean="0">
              <a:latin typeface="+mj-lt"/>
            </a:endParaRPr>
          </a:p>
          <a:p>
            <a:pPr lvl="1" indent="-342900"/>
            <a:endParaRPr lang="km-KH" dirty="0">
              <a:latin typeface="+mj-lt"/>
            </a:endParaRPr>
          </a:p>
          <a:p>
            <a:pPr lvl="1" indent="-342900"/>
            <a:endParaRPr lang="km-KH" dirty="0" smtClean="0">
              <a:latin typeface="+mj-lt"/>
            </a:endParaRPr>
          </a:p>
          <a:p>
            <a:pPr lvl="1" indent="-342900"/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40" y="2590800"/>
            <a:ext cx="720883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904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មាតិកា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Autofit/>
          </a:bodyPr>
          <a:lstStyle/>
          <a:p>
            <a:pPr marL="342900" lvl="1" indent="-342900"/>
            <a:r>
              <a:rPr lang="km-KH" sz="2400" dirty="0" smtClean="0">
                <a:latin typeface="+mj-lt"/>
              </a:rPr>
              <a:t>អ្វីទៅជា </a:t>
            </a:r>
            <a:r>
              <a:rPr lang="en-US" sz="2400" dirty="0" smtClean="0">
                <a:latin typeface="+mj-lt"/>
              </a:rPr>
              <a:t>Theme?</a:t>
            </a:r>
          </a:p>
          <a:p>
            <a:pPr marL="342900" lvl="1" indent="-342900"/>
            <a:r>
              <a:rPr lang="km-KH" sz="2400" dirty="0" smtClean="0">
                <a:latin typeface="+mj-lt"/>
              </a:rPr>
              <a:t>អំពី រចនាសម្ព</a:t>
            </a:r>
            <a:r>
              <a:rPr lang="km-KH" sz="2400" dirty="0">
                <a:latin typeface="+mj-lt"/>
              </a:rPr>
              <a:t>័</a:t>
            </a:r>
            <a:r>
              <a:rPr lang="km-KH" sz="2400" dirty="0" smtClean="0">
                <a:latin typeface="+mj-lt"/>
              </a:rPr>
              <a:t>នរបស់ </a:t>
            </a:r>
            <a:r>
              <a:rPr lang="en-US" sz="2400" dirty="0" smtClean="0">
                <a:latin typeface="+mj-lt"/>
              </a:rPr>
              <a:t>Theme (theme structure)</a:t>
            </a:r>
          </a:p>
          <a:p>
            <a:pPr marL="342900" lvl="1" indent="-342900"/>
            <a:r>
              <a:rPr lang="km-KH" sz="2400" dirty="0" smtClean="0">
                <a:latin typeface="+mj-lt"/>
              </a:rPr>
              <a:t>ឧទាហរណ៍បង្កើត</a:t>
            </a:r>
            <a:r>
              <a:rPr lang="en-US" sz="2400" dirty="0" smtClean="0">
                <a:latin typeface="+mj-lt"/>
              </a:rPr>
              <a:t> Theme</a:t>
            </a:r>
          </a:p>
          <a:p>
            <a:pPr marL="342900" lvl="1" indent="-342900"/>
            <a:r>
              <a:rPr lang="km-KH" sz="2400" dirty="0" smtClean="0">
                <a:latin typeface="+mj-lt"/>
              </a:rPr>
              <a:t>របៀបតំឡើង </a:t>
            </a:r>
            <a:r>
              <a:rPr lang="en-US" sz="2400" dirty="0" smtClean="0">
                <a:latin typeface="+mj-lt"/>
              </a:rPr>
              <a:t>Theme </a:t>
            </a:r>
            <a:r>
              <a:rPr lang="km-KH" sz="2400" dirty="0" smtClean="0">
                <a:latin typeface="+mj-lt"/>
              </a:rPr>
              <a:t>ទៅក្នុង </a:t>
            </a:r>
            <a:r>
              <a:rPr lang="en-US" sz="2400" dirty="0" err="1" smtClean="0">
                <a:latin typeface="+mj-lt"/>
              </a:rPr>
              <a:t>WordPress</a:t>
            </a:r>
            <a:endParaRPr lang="en-US" sz="2400" dirty="0" smtClean="0">
              <a:latin typeface="+mj-lt"/>
            </a:endParaRPr>
          </a:p>
          <a:p>
            <a:pPr marL="342900" lvl="1" indent="-342900"/>
            <a:r>
              <a:rPr lang="km-KH" sz="2400" dirty="0" smtClean="0">
                <a:latin typeface="+mj-lt"/>
              </a:rPr>
              <a:t>ការប្រើប្រាស់ </a:t>
            </a:r>
            <a:r>
              <a:rPr lang="en-US" sz="2400" dirty="0" smtClean="0">
                <a:latin typeface="+mj-lt"/>
              </a:rPr>
              <a:t>menu, function, widget, </a:t>
            </a:r>
            <a:r>
              <a:rPr lang="en-US" sz="2400" dirty="0" err="1" smtClean="0">
                <a:latin typeface="+mj-lt"/>
              </a:rPr>
              <a:t>shortcode</a:t>
            </a:r>
            <a:r>
              <a:rPr lang="en-US" sz="2400" dirty="0" smtClean="0">
                <a:latin typeface="+mj-lt"/>
              </a:rPr>
              <a:t>, </a:t>
            </a:r>
            <a:r>
              <a:rPr lang="km-KH" sz="2400" dirty="0" smtClean="0">
                <a:latin typeface="+mj-lt"/>
              </a:rPr>
              <a:t>និង </a:t>
            </a:r>
            <a:r>
              <a:rPr lang="en-US" sz="2400" dirty="0" smtClean="0">
                <a:latin typeface="+mj-lt"/>
              </a:rPr>
              <a:t>Theme Options</a:t>
            </a:r>
            <a:r>
              <a:rPr lang="km-KH" sz="2400" dirty="0" smtClean="0">
                <a:latin typeface="+mj-lt"/>
              </a:rPr>
              <a:t> នៅក្នុង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Theme</a:t>
            </a:r>
            <a:endParaRPr lang="km-KH" sz="2400" dirty="0" smtClean="0">
              <a:latin typeface="+mj-lt"/>
            </a:endParaRPr>
          </a:p>
          <a:p>
            <a:pPr marL="342900" lvl="1" indent="-342900"/>
            <a:r>
              <a:rPr lang="km-KH" sz="2400" dirty="0" smtClean="0">
                <a:latin typeface="+mj-lt"/>
              </a:rPr>
              <a:t>ការទាញយក </a:t>
            </a:r>
            <a:r>
              <a:rPr lang="en-US" sz="2400" dirty="0" smtClean="0">
                <a:latin typeface="+mj-lt"/>
              </a:rPr>
              <a:t>post</a:t>
            </a:r>
            <a:r>
              <a:rPr lang="km-KH" sz="2400" dirty="0">
                <a:latin typeface="+mj-lt"/>
              </a:rPr>
              <a:t> </a:t>
            </a:r>
            <a:r>
              <a:rPr lang="km-KH" sz="2400" dirty="0" smtClean="0">
                <a:latin typeface="+mj-lt"/>
              </a:rPr>
              <a:t>ទៅដាក់ក្នុង </a:t>
            </a:r>
            <a:r>
              <a:rPr lang="en-US" sz="2400" dirty="0" smtClean="0">
                <a:latin typeface="+mj-lt"/>
              </a:rPr>
              <a:t>Theme</a:t>
            </a:r>
            <a:endParaRPr lang="en-US" sz="2400" dirty="0">
              <a:latin typeface="+mj-lt"/>
            </a:endParaRPr>
          </a:p>
          <a:p>
            <a:endParaRPr lang="en-US" sz="2400" dirty="0">
              <a:latin typeface="Cambria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19161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 smtClean="0"/>
              <a:t>ការ</a:t>
            </a:r>
            <a:r>
              <a:rPr lang="km-KH" sz="2800" dirty="0"/>
              <a:t>ប្រើប្រាស់ </a:t>
            </a:r>
            <a:r>
              <a:rPr lang="en-US" sz="2800" dirty="0">
                <a:latin typeface="+mj-lt"/>
              </a:rPr>
              <a:t>widget 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 startAt="2"/>
            </a:pPr>
            <a:r>
              <a:rPr lang="km-KH" dirty="0" smtClean="0">
                <a:latin typeface="+mj-lt"/>
              </a:rPr>
              <a:t>ចូលទៅកាន់ </a:t>
            </a:r>
            <a:r>
              <a:rPr lang="en-US" dirty="0" smtClean="0">
                <a:latin typeface="+mj-lt"/>
              </a:rPr>
              <a:t>admin page </a:t>
            </a:r>
            <a:r>
              <a:rPr lang="km-KH" dirty="0" smtClean="0">
                <a:latin typeface="+mj-lt"/>
              </a:rPr>
              <a:t>យើងនឹងឃើញ </a:t>
            </a:r>
            <a:r>
              <a:rPr lang="en-US" dirty="0" smtClean="0">
                <a:latin typeface="+mj-lt"/>
              </a:rPr>
              <a:t>menu </a:t>
            </a:r>
            <a:r>
              <a:rPr lang="km-KH" dirty="0" smtClean="0">
                <a:latin typeface="+mj-lt"/>
              </a:rPr>
              <a:t>ថ្មីមួយ។</a:t>
            </a:r>
            <a:br>
              <a:rPr lang="km-KH" dirty="0" smtClean="0">
                <a:latin typeface="+mj-lt"/>
              </a:rPr>
            </a:br>
            <a:r>
              <a:rPr lang="km-KH" dirty="0" smtClean="0">
                <a:latin typeface="+mj-lt"/>
              </a:rPr>
              <a:t>ចុចលើ </a:t>
            </a:r>
            <a:r>
              <a:rPr lang="en-US" dirty="0" smtClean="0">
                <a:latin typeface="+mj-lt"/>
              </a:rPr>
              <a:t>Menu </a:t>
            </a:r>
            <a:r>
              <a:rPr lang="km-KH" dirty="0" smtClean="0">
                <a:latin typeface="+mj-lt"/>
              </a:rPr>
              <a:t>នោះ​</a:t>
            </a:r>
          </a:p>
          <a:p>
            <a:pPr lvl="1" indent="-342900"/>
            <a:endParaRPr lang="km-KH" dirty="0">
              <a:latin typeface="+mj-lt"/>
            </a:endParaRPr>
          </a:p>
          <a:p>
            <a:pPr lvl="1" indent="-342900"/>
            <a:endParaRPr lang="km-KH" dirty="0" smtClean="0">
              <a:latin typeface="+mj-lt"/>
            </a:endParaRPr>
          </a:p>
          <a:p>
            <a:pPr lvl="1" indent="-342900"/>
            <a:endParaRPr lang="km-KH" dirty="0">
              <a:latin typeface="+mj-lt"/>
            </a:endParaRPr>
          </a:p>
          <a:p>
            <a:pPr lvl="1" indent="-342900"/>
            <a:endParaRPr lang="km-KH" dirty="0" smtClean="0">
              <a:latin typeface="+mj-lt"/>
            </a:endParaRPr>
          </a:p>
          <a:p>
            <a:pPr lvl="1" indent="-342900"/>
            <a:endParaRPr lang="en-US" dirty="0" smtClean="0">
              <a:latin typeface="+mj-lt"/>
            </a:endParaRPr>
          </a:p>
          <a:p>
            <a:pPr marL="457200" lvl="1" indent="0">
              <a:buNone/>
            </a:pPr>
            <a:r>
              <a:rPr lang="km-KH" dirty="0" smtClean="0"/>
              <a:t>បំពេញឈ្មោះ រួច </a:t>
            </a:r>
            <a:r>
              <a:rPr lang="en-US" dirty="0" smtClean="0">
                <a:latin typeface="+mj-lt"/>
              </a:rPr>
              <a:t>“Save”</a:t>
            </a:r>
            <a:endParaRPr lang="en-US" dirty="0">
              <a:latin typeface="+mj-lt"/>
            </a:endParaRPr>
          </a:p>
          <a:p>
            <a:pPr lvl="1"/>
            <a:endParaRPr lang="en-US" dirty="0" smtClean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619250"/>
            <a:ext cx="15335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95" y="2575485"/>
            <a:ext cx="6904037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267200"/>
            <a:ext cx="44577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53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 smtClean="0"/>
              <a:t>ការ</a:t>
            </a:r>
            <a:r>
              <a:rPr lang="km-KH" sz="2800" dirty="0"/>
              <a:t>ប្រើប្រាស់ </a:t>
            </a:r>
            <a:r>
              <a:rPr lang="en-US" sz="2800" dirty="0">
                <a:latin typeface="+mj-lt"/>
              </a:rPr>
              <a:t>widget 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 startAt="3"/>
            </a:pPr>
            <a:r>
              <a:rPr lang="km-KH" dirty="0" smtClean="0">
                <a:latin typeface="+mj-lt"/>
              </a:rPr>
              <a:t>របៀបហៅ</a:t>
            </a:r>
            <a:r>
              <a:rPr lang="en-US" dirty="0" smtClean="0">
                <a:latin typeface="+mj-lt"/>
              </a:rPr>
              <a:t> widget </a:t>
            </a:r>
            <a:r>
              <a:rPr lang="km-KH" dirty="0" smtClean="0">
                <a:latin typeface="+mj-lt"/>
              </a:rPr>
              <a:t>មកប្រើ</a:t>
            </a:r>
          </a:p>
          <a:p>
            <a:pPr marL="514350" lvl="1" indent="0">
              <a:buNone/>
            </a:pPr>
            <a:r>
              <a:rPr lang="km-KH" dirty="0" smtClean="0">
                <a:latin typeface="+mj-lt"/>
              </a:rPr>
              <a:t>ដើម្បើហៅ </a:t>
            </a:r>
            <a:r>
              <a:rPr lang="en-US" dirty="0" smtClean="0">
                <a:latin typeface="+mj-lt"/>
              </a:rPr>
              <a:t>widget </a:t>
            </a:r>
            <a:r>
              <a:rPr lang="km-KH" dirty="0" smtClean="0">
                <a:latin typeface="+mj-lt"/>
              </a:rPr>
              <a:t>មកប្រើបាន យើងត្រូវស្គាល់ </a:t>
            </a:r>
            <a:r>
              <a:rPr lang="en-US" b="1" dirty="0" smtClean="0">
                <a:latin typeface="+mj-lt"/>
              </a:rPr>
              <a:t>id</a:t>
            </a:r>
            <a:r>
              <a:rPr lang="en-US" dirty="0" smtClean="0">
                <a:latin typeface="+mj-lt"/>
              </a:rPr>
              <a:t> </a:t>
            </a:r>
            <a:r>
              <a:rPr lang="km-KH" dirty="0" smtClean="0">
                <a:latin typeface="+mj-lt"/>
              </a:rPr>
              <a:t>របស់វា។</a:t>
            </a:r>
          </a:p>
          <a:p>
            <a:pPr marL="857250" lvl="1" indent="-342900"/>
            <a:r>
              <a:rPr lang="km-KH" dirty="0" smtClean="0">
                <a:latin typeface="+mj-lt"/>
              </a:rPr>
              <a:t>យើងហៅវានៅទីណាក៏បាន ប៉ុន្តែឥឡូវនេះ ខ្ញុំនឹងដាក់វានៅក្នុង </a:t>
            </a:r>
            <a:r>
              <a:rPr lang="en-US" b="1" dirty="0" err="1" smtClean="0">
                <a:latin typeface="+mj-lt"/>
              </a:rPr>
              <a:t>footer.php</a:t>
            </a:r>
            <a:endParaRPr lang="en-US" dirty="0" smtClean="0">
              <a:latin typeface="+mj-lt"/>
            </a:endParaRPr>
          </a:p>
          <a:p>
            <a:pPr marL="857250" lvl="1" indent="-342900"/>
            <a:endParaRPr lang="en-US" b="1" dirty="0">
              <a:latin typeface="+mj-lt"/>
            </a:endParaRPr>
          </a:p>
          <a:p>
            <a:pPr lvl="1"/>
            <a:endParaRPr lang="en-US" dirty="0" smtClean="0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190875"/>
            <a:ext cx="594360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392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 smtClean="0"/>
              <a:t>ការ</a:t>
            </a:r>
            <a:r>
              <a:rPr lang="km-KH" sz="2800" dirty="0"/>
              <a:t>ប្រើប្រាស់ </a:t>
            </a:r>
            <a:r>
              <a:rPr lang="en-US" sz="2800" dirty="0">
                <a:latin typeface="+mj-lt"/>
              </a:rPr>
              <a:t>widget 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857250" lvl="1" indent="-342900"/>
            <a:r>
              <a:rPr lang="km-KH" dirty="0" smtClean="0">
                <a:latin typeface="+mj-lt"/>
              </a:rPr>
              <a:t>លទ្ធិផល៖</a:t>
            </a:r>
          </a:p>
          <a:p>
            <a:pPr marL="857250" lvl="1" indent="-342900"/>
            <a:endParaRPr lang="km-KH" dirty="0">
              <a:latin typeface="+mj-lt"/>
            </a:endParaRPr>
          </a:p>
          <a:p>
            <a:pPr marL="857250" lvl="1" indent="-342900"/>
            <a:endParaRPr lang="km-KH" dirty="0" smtClean="0">
              <a:latin typeface="+mj-lt"/>
            </a:endParaRPr>
          </a:p>
          <a:p>
            <a:pPr marL="857250" lvl="1" indent="-342900"/>
            <a:r>
              <a:rPr lang="km-KH" b="1" dirty="0" smtClean="0">
                <a:latin typeface="+mj-lt"/>
              </a:rPr>
              <a:t>ចំណាំ៖</a:t>
            </a:r>
            <a:r>
              <a:rPr lang="km-KH" dirty="0" smtClean="0">
                <a:latin typeface="+mj-lt"/>
              </a:rPr>
              <a:t> យើងបានប្រើប្រាស់</a:t>
            </a:r>
            <a:br>
              <a:rPr lang="km-KH" dirty="0" smtClean="0">
                <a:latin typeface="+mj-lt"/>
              </a:rPr>
            </a:br>
            <a:r>
              <a:rPr lang="en-US" dirty="0" smtClean="0">
                <a:latin typeface="+mj-lt"/>
              </a:rPr>
              <a:t>style </a:t>
            </a:r>
            <a:r>
              <a:rPr lang="km-KH" dirty="0" smtClean="0">
                <a:latin typeface="+mj-lt"/>
              </a:rPr>
              <a:t>របស់</a:t>
            </a:r>
            <a:r>
              <a:rPr lang="en-US" dirty="0" smtClean="0">
                <a:latin typeface="+mj-lt"/>
              </a:rPr>
              <a:t> bootstrap</a:t>
            </a:r>
          </a:p>
          <a:p>
            <a:pPr marL="857250" lvl="1" indent="-342900"/>
            <a:endParaRPr lang="en-US" b="1" dirty="0">
              <a:latin typeface="+mj-lt"/>
            </a:endParaRPr>
          </a:p>
          <a:p>
            <a:pPr lvl="1"/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828800"/>
            <a:ext cx="353377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3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 smtClean="0"/>
              <a:t>ការ</a:t>
            </a:r>
            <a:r>
              <a:rPr lang="km-KH" sz="2800" dirty="0"/>
              <a:t>ប្រើប្រាស់ </a:t>
            </a:r>
            <a:r>
              <a:rPr lang="en-US" sz="2800" dirty="0" err="1">
                <a:latin typeface="+mj-lt"/>
              </a:rPr>
              <a:t>shortcode</a:t>
            </a:r>
            <a:r>
              <a:rPr lang="en-US" sz="2800" dirty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err="1" smtClean="0">
                <a:latin typeface="+mj-lt"/>
              </a:rPr>
              <a:t>shortcode</a:t>
            </a:r>
            <a:r>
              <a:rPr lang="km-KH" dirty="0">
                <a:latin typeface="+mj-lt"/>
              </a:rPr>
              <a:t> </a:t>
            </a:r>
            <a:r>
              <a:rPr lang="km-KH" dirty="0" smtClean="0">
                <a:latin typeface="+mj-lt"/>
              </a:rPr>
              <a:t>ជាពាក្យខ្លីៗ ដែលប្រើសម្រាប់ហៅ </a:t>
            </a:r>
            <a:r>
              <a:rPr lang="en-US" dirty="0" smtClean="0">
                <a:latin typeface="+mj-lt"/>
              </a:rPr>
              <a:t>function </a:t>
            </a:r>
            <a:r>
              <a:rPr lang="km-KH" dirty="0" smtClean="0">
                <a:latin typeface="+mj-lt"/>
              </a:rPr>
              <a:t>ក្នុងគោលបំណងប្រតិបត្តការណ៍អ្វីមួយ</a:t>
            </a:r>
          </a:p>
          <a:p>
            <a:pPr marL="571500" indent="-457200">
              <a:buFont typeface="+mj-lt"/>
              <a:buAutoNum type="arabicPeriod"/>
            </a:pPr>
            <a:r>
              <a:rPr lang="en-US" b="1" dirty="0" smtClean="0">
                <a:latin typeface="+mj-lt"/>
              </a:rPr>
              <a:t>Register </a:t>
            </a:r>
            <a:r>
              <a:rPr lang="en-US" b="1" dirty="0" err="1" smtClean="0">
                <a:latin typeface="+mj-lt"/>
              </a:rPr>
              <a:t>Shortcode</a:t>
            </a:r>
            <a:r>
              <a:rPr lang="en-US" b="1" dirty="0" smtClean="0">
                <a:latin typeface="+mj-lt"/>
              </a:rPr>
              <a:t> </a:t>
            </a:r>
            <a:r>
              <a:rPr lang="km-KH" b="1" dirty="0" smtClean="0">
                <a:latin typeface="+mj-lt"/>
              </a:rPr>
              <a:t>គ្មាន </a:t>
            </a:r>
            <a:r>
              <a:rPr lang="en-US" b="1" dirty="0" smtClean="0">
                <a:latin typeface="+mj-lt"/>
              </a:rPr>
              <a:t>Attribute</a:t>
            </a:r>
          </a:p>
          <a:p>
            <a:pPr marL="971550" lvl="1" indent="-457200"/>
            <a:r>
              <a:rPr lang="km-KH" dirty="0" smtClean="0">
                <a:latin typeface="+mj-lt"/>
              </a:rPr>
              <a:t>នៅក្នុង </a:t>
            </a:r>
            <a:r>
              <a:rPr lang="en-US" dirty="0" err="1" smtClean="0">
                <a:latin typeface="+mj-lt"/>
              </a:rPr>
              <a:t>functions.php</a:t>
            </a:r>
            <a:r>
              <a:rPr lang="en-US" dirty="0" smtClean="0">
                <a:latin typeface="+mj-lt"/>
              </a:rPr>
              <a:t> </a:t>
            </a:r>
            <a:r>
              <a:rPr lang="km-KH" dirty="0" smtClean="0">
                <a:latin typeface="+mj-lt"/>
              </a:rPr>
              <a:t>សរសេរកូដនេះបន្ថែម</a:t>
            </a:r>
          </a:p>
          <a:p>
            <a:pPr marL="971550" lvl="1" indent="-457200"/>
            <a:endParaRPr lang="km-KH" dirty="0">
              <a:latin typeface="+mj-lt"/>
            </a:endParaRPr>
          </a:p>
          <a:p>
            <a:pPr marL="971550" lvl="1" indent="-457200"/>
            <a:endParaRPr lang="km-KH" dirty="0" smtClean="0">
              <a:latin typeface="+mj-lt"/>
            </a:endParaRPr>
          </a:p>
          <a:p>
            <a:pPr marL="514350" lvl="1" indent="0">
              <a:buNone/>
            </a:pPr>
            <a:endParaRPr lang="en-US" dirty="0">
              <a:latin typeface="+mj-lt"/>
            </a:endParaRPr>
          </a:p>
          <a:p>
            <a:pPr lvl="1"/>
            <a:endParaRPr lang="en-U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667000"/>
            <a:ext cx="3781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064" y="3800475"/>
            <a:ext cx="45243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28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 smtClean="0"/>
              <a:t>ការ</a:t>
            </a:r>
            <a:r>
              <a:rPr lang="km-KH" sz="2800" dirty="0"/>
              <a:t>ប្រើប្រាស់ </a:t>
            </a:r>
            <a:r>
              <a:rPr lang="en-US" sz="2800" dirty="0" err="1">
                <a:latin typeface="+mj-lt"/>
              </a:rPr>
              <a:t>shortcode</a:t>
            </a:r>
            <a:r>
              <a:rPr lang="en-US" sz="2800" dirty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971550" lvl="1" indent="-457200"/>
            <a:r>
              <a:rPr lang="km-KH" dirty="0" smtClean="0">
                <a:latin typeface="+mj-lt"/>
              </a:rPr>
              <a:t>នៅក្នុង </a:t>
            </a:r>
            <a:r>
              <a:rPr lang="en-US" dirty="0" err="1" smtClean="0">
                <a:latin typeface="+mj-lt"/>
              </a:rPr>
              <a:t>index.php</a:t>
            </a:r>
            <a:endParaRPr lang="en-US" dirty="0" smtClean="0">
              <a:latin typeface="+mj-lt"/>
            </a:endParaRPr>
          </a:p>
          <a:p>
            <a:pPr marL="971550" lvl="1" indent="-457200"/>
            <a:endParaRPr lang="en-US" dirty="0">
              <a:latin typeface="+mj-lt"/>
            </a:endParaRPr>
          </a:p>
          <a:p>
            <a:pPr marL="971550" lvl="1" indent="-457200"/>
            <a:endParaRPr lang="en-US" dirty="0" smtClean="0">
              <a:latin typeface="+mj-lt"/>
            </a:endParaRPr>
          </a:p>
          <a:p>
            <a:pPr marL="971550" lvl="1" indent="-457200"/>
            <a:endParaRPr lang="en-US" dirty="0">
              <a:latin typeface="+mj-lt"/>
            </a:endParaRPr>
          </a:p>
          <a:p>
            <a:pPr marL="971550" lvl="1" indent="-457200"/>
            <a:endParaRPr lang="en-US" dirty="0" smtClean="0">
              <a:latin typeface="+mj-lt"/>
            </a:endParaRPr>
          </a:p>
          <a:p>
            <a:pPr marL="971550" lvl="1" indent="-457200"/>
            <a:endParaRPr lang="en-US" dirty="0" smtClean="0">
              <a:latin typeface="+mj-lt"/>
            </a:endParaRPr>
          </a:p>
          <a:p>
            <a:pPr marL="971550" lvl="1" indent="-457200"/>
            <a:r>
              <a:rPr lang="km-KH" dirty="0" smtClean="0">
                <a:latin typeface="+mj-lt"/>
              </a:rPr>
              <a:t>លទ្ធិផល៖</a:t>
            </a:r>
            <a:r>
              <a:rPr lang="en-US" dirty="0" smtClean="0">
                <a:latin typeface="+mj-lt"/>
              </a:rPr>
              <a:t> </a:t>
            </a:r>
            <a:endParaRPr lang="en-US" dirty="0">
              <a:latin typeface="+mj-lt"/>
            </a:endParaRPr>
          </a:p>
          <a:p>
            <a:pPr lvl="1"/>
            <a:endParaRPr lang="en-US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24000"/>
            <a:ext cx="452437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257800"/>
            <a:ext cx="24003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456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 smtClean="0"/>
              <a:t>ការ</a:t>
            </a:r>
            <a:r>
              <a:rPr lang="km-KH" sz="2800" dirty="0"/>
              <a:t>ប្រើប្រាស់ </a:t>
            </a:r>
            <a:r>
              <a:rPr lang="en-US" sz="2800" dirty="0" err="1">
                <a:latin typeface="+mj-lt"/>
              </a:rPr>
              <a:t>shortcode</a:t>
            </a:r>
            <a:r>
              <a:rPr lang="en-US" sz="2800" dirty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 startAt="2"/>
            </a:pPr>
            <a:r>
              <a:rPr lang="en-US" b="1" dirty="0" smtClean="0">
                <a:latin typeface="+mj-lt"/>
              </a:rPr>
              <a:t>Register </a:t>
            </a:r>
            <a:r>
              <a:rPr lang="en-US" b="1" dirty="0" err="1" smtClean="0">
                <a:latin typeface="+mj-lt"/>
              </a:rPr>
              <a:t>shortcode</a:t>
            </a:r>
            <a:r>
              <a:rPr lang="en-US" b="1" dirty="0" smtClean="0">
                <a:latin typeface="+mj-lt"/>
              </a:rPr>
              <a:t> </a:t>
            </a:r>
            <a:r>
              <a:rPr lang="km-KH" b="1" dirty="0" smtClean="0">
                <a:latin typeface="+mj-lt"/>
              </a:rPr>
              <a:t>ដែលមាន </a:t>
            </a:r>
            <a:r>
              <a:rPr lang="en-US" b="1" dirty="0" smtClean="0">
                <a:latin typeface="+mj-lt"/>
              </a:rPr>
              <a:t>Attribute</a:t>
            </a:r>
          </a:p>
          <a:p>
            <a:pPr marL="971550" lvl="1" indent="-457200"/>
            <a:r>
              <a:rPr lang="km-KH" dirty="0" smtClean="0">
                <a:latin typeface="+mj-lt"/>
              </a:rPr>
              <a:t>នៅក្នុង </a:t>
            </a:r>
            <a:r>
              <a:rPr lang="en-US" dirty="0" err="1" smtClean="0">
                <a:latin typeface="+mj-lt"/>
              </a:rPr>
              <a:t>functions.php</a:t>
            </a:r>
            <a:r>
              <a:rPr lang="en-US" dirty="0" smtClean="0">
                <a:latin typeface="+mj-lt"/>
              </a:rPr>
              <a:t> </a:t>
            </a:r>
            <a:r>
              <a:rPr lang="km-KH" dirty="0" smtClean="0">
                <a:latin typeface="+mj-lt"/>
              </a:rPr>
              <a:t/>
            </a:r>
            <a:br>
              <a:rPr lang="km-KH" dirty="0" smtClean="0">
                <a:latin typeface="+mj-lt"/>
              </a:rPr>
            </a:br>
            <a:r>
              <a:rPr lang="km-KH" dirty="0" smtClean="0">
                <a:latin typeface="+mj-lt"/>
              </a:rPr>
              <a:t>សរសេរបន្ថែម</a:t>
            </a:r>
            <a:endParaRPr lang="en-US" dirty="0" smtClean="0">
              <a:latin typeface="+mj-lt"/>
            </a:endParaRPr>
          </a:p>
          <a:p>
            <a:pPr marL="1371600" lvl="2" indent="-457200"/>
            <a:r>
              <a:rPr lang="en-US" dirty="0" smtClean="0">
                <a:latin typeface="+mj-lt"/>
              </a:rPr>
              <a:t>10 </a:t>
            </a:r>
            <a:r>
              <a:rPr lang="km-KH" dirty="0" smtClean="0">
                <a:latin typeface="+mj-lt"/>
              </a:rPr>
              <a:t>និង </a:t>
            </a:r>
            <a:r>
              <a:rPr lang="en-US" dirty="0" smtClean="0">
                <a:latin typeface="+mj-lt"/>
              </a:rPr>
              <a:t>20</a:t>
            </a:r>
            <a:r>
              <a:rPr lang="km-KH" dirty="0" smtClean="0">
                <a:latin typeface="+mj-lt"/>
              </a:rPr>
              <a:t> ជាតម្លៃដើម</a:t>
            </a:r>
            <a:endParaRPr lang="en-US" dirty="0" smtClean="0">
              <a:latin typeface="+mj-lt"/>
            </a:endParaRPr>
          </a:p>
          <a:p>
            <a:pPr marL="971550" lvl="1" indent="-457200"/>
            <a:endParaRPr lang="en-US" dirty="0">
              <a:latin typeface="+mj-lt"/>
            </a:endParaRPr>
          </a:p>
          <a:p>
            <a:pPr marL="514350" lvl="1" indent="0">
              <a:buNone/>
            </a:pPr>
            <a:endParaRPr lang="en-US" dirty="0">
              <a:latin typeface="+mj-lt"/>
            </a:endParaRPr>
          </a:p>
          <a:p>
            <a:pPr marL="971550" lvl="1" indent="-457200"/>
            <a:r>
              <a:rPr lang="km-KH" dirty="0" smtClean="0">
                <a:latin typeface="+mj-lt"/>
              </a:rPr>
              <a:t>នៅក្នុង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index.php</a:t>
            </a:r>
            <a:r>
              <a:rPr lang="km-KH" dirty="0" smtClean="0">
                <a:latin typeface="+mj-lt"/>
              </a:rPr>
              <a:t> សរសេរបន្ថែម</a:t>
            </a:r>
            <a:endParaRPr lang="en-US" dirty="0" smtClean="0">
              <a:latin typeface="+mj-lt"/>
            </a:endParaRPr>
          </a:p>
          <a:p>
            <a:pPr marL="971550" lvl="1" indent="-457200"/>
            <a:endParaRPr lang="en-US" dirty="0" smtClean="0">
              <a:latin typeface="+mj-lt"/>
            </a:endParaRPr>
          </a:p>
          <a:p>
            <a:pPr marL="971550" lvl="1" indent="-457200"/>
            <a:r>
              <a:rPr lang="km-KH" dirty="0" smtClean="0">
                <a:latin typeface="+mj-lt"/>
              </a:rPr>
              <a:t>លទ្ធិផល៖</a:t>
            </a:r>
            <a:r>
              <a:rPr lang="en-US" dirty="0" smtClean="0">
                <a:latin typeface="+mj-lt"/>
              </a:rPr>
              <a:t> </a:t>
            </a:r>
            <a:r>
              <a:rPr lang="km-KH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70</a:t>
            </a:r>
            <a:endParaRPr lang="km-KH" dirty="0" smtClean="0">
              <a:latin typeface="+mj-lt"/>
            </a:endParaRPr>
          </a:p>
          <a:p>
            <a:pPr marL="971550" lvl="1" indent="-457200"/>
            <a:endParaRPr lang="en-US" dirty="0">
              <a:latin typeface="+mj-lt"/>
            </a:endParaRPr>
          </a:p>
          <a:p>
            <a:pPr lvl="1"/>
            <a:endParaRPr lang="en-U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5029200"/>
            <a:ext cx="54768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143125"/>
            <a:ext cx="450532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798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 smtClean="0"/>
              <a:t>ការ</a:t>
            </a:r>
            <a:r>
              <a:rPr lang="km-KH" sz="2800" dirty="0"/>
              <a:t>ប្រើប្រាស់ </a:t>
            </a:r>
            <a:r>
              <a:rPr lang="en-US" sz="2800" dirty="0" err="1">
                <a:latin typeface="+mj-lt"/>
              </a:rPr>
              <a:t>shortcode</a:t>
            </a:r>
            <a:r>
              <a:rPr lang="en-US" sz="2800" dirty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 startAt="3"/>
            </a:pPr>
            <a:r>
              <a:rPr lang="en-US" b="1" dirty="0" smtClean="0">
                <a:latin typeface="+mj-lt"/>
              </a:rPr>
              <a:t>Register </a:t>
            </a:r>
            <a:r>
              <a:rPr lang="en-US" b="1" dirty="0" err="1" smtClean="0">
                <a:latin typeface="+mj-lt"/>
              </a:rPr>
              <a:t>shortcode</a:t>
            </a:r>
            <a:r>
              <a:rPr lang="en-US" b="1" dirty="0" smtClean="0">
                <a:latin typeface="+mj-lt"/>
              </a:rPr>
              <a:t> </a:t>
            </a:r>
            <a:r>
              <a:rPr lang="km-KH" b="1" dirty="0" smtClean="0">
                <a:latin typeface="+mj-lt"/>
              </a:rPr>
              <a:t>ដែលមាន </a:t>
            </a:r>
            <a:r>
              <a:rPr lang="en-US" b="1" dirty="0" smtClean="0">
                <a:latin typeface="+mj-lt"/>
              </a:rPr>
              <a:t>Attribute </a:t>
            </a:r>
            <a:r>
              <a:rPr lang="km-KH" b="1" dirty="0" smtClean="0">
                <a:latin typeface="+mj-lt"/>
              </a:rPr>
              <a:t>និង </a:t>
            </a:r>
            <a:r>
              <a:rPr lang="en-US" b="1" dirty="0" smtClean="0">
                <a:latin typeface="+mj-lt"/>
              </a:rPr>
              <a:t>Content</a:t>
            </a:r>
          </a:p>
          <a:p>
            <a:pPr marL="971550" lvl="1" indent="-457200"/>
            <a:r>
              <a:rPr lang="km-KH" dirty="0" smtClean="0">
                <a:latin typeface="+mj-lt"/>
              </a:rPr>
              <a:t>នៅក្នុង </a:t>
            </a:r>
            <a:r>
              <a:rPr lang="en-US" dirty="0" err="1" smtClean="0">
                <a:latin typeface="+mj-lt"/>
              </a:rPr>
              <a:t>functions.php</a:t>
            </a:r>
            <a:r>
              <a:rPr lang="en-US" dirty="0" smtClean="0">
                <a:latin typeface="+mj-lt"/>
              </a:rPr>
              <a:t> </a:t>
            </a:r>
            <a:r>
              <a:rPr lang="km-KH" dirty="0" smtClean="0">
                <a:latin typeface="+mj-lt"/>
              </a:rPr>
              <a:t/>
            </a:r>
            <a:br>
              <a:rPr lang="km-KH" dirty="0" smtClean="0">
                <a:latin typeface="+mj-lt"/>
              </a:rPr>
            </a:br>
            <a:r>
              <a:rPr lang="km-KH" dirty="0" smtClean="0">
                <a:latin typeface="+mj-lt"/>
              </a:rPr>
              <a:t>សរសេរបន្ថែម</a:t>
            </a:r>
            <a:endParaRPr lang="en-US" dirty="0" smtClean="0">
              <a:latin typeface="+mj-lt"/>
            </a:endParaRPr>
          </a:p>
          <a:p>
            <a:pPr marL="971550" lvl="1" indent="-457200"/>
            <a:endParaRPr lang="en-US" dirty="0">
              <a:latin typeface="+mj-lt"/>
            </a:endParaRPr>
          </a:p>
          <a:p>
            <a:pPr marL="514350" lvl="1" indent="0">
              <a:buNone/>
            </a:pPr>
            <a:endParaRPr lang="en-US" dirty="0" smtClean="0">
              <a:latin typeface="+mj-lt"/>
            </a:endParaRPr>
          </a:p>
          <a:p>
            <a:pPr marL="514350" lvl="1" indent="0">
              <a:buNone/>
            </a:pPr>
            <a:endParaRPr lang="en-US" dirty="0">
              <a:latin typeface="+mj-lt"/>
            </a:endParaRPr>
          </a:p>
          <a:p>
            <a:pPr marL="514350" lvl="1" indent="0">
              <a:buNone/>
            </a:pPr>
            <a:endParaRPr lang="en-US" dirty="0">
              <a:latin typeface="+mj-lt"/>
            </a:endParaRPr>
          </a:p>
          <a:p>
            <a:pPr marL="971550" lvl="1" indent="-457200"/>
            <a:r>
              <a:rPr lang="km-KH" dirty="0" smtClean="0">
                <a:latin typeface="+mj-lt"/>
              </a:rPr>
              <a:t>នៅក្នុង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index.php</a:t>
            </a:r>
            <a:r>
              <a:rPr lang="km-KH" dirty="0" smtClean="0">
                <a:latin typeface="+mj-lt"/>
              </a:rPr>
              <a:t> សរសេរបន្ថែម</a:t>
            </a:r>
            <a:endParaRPr lang="en-US" dirty="0" smtClean="0">
              <a:latin typeface="+mj-lt"/>
            </a:endParaRPr>
          </a:p>
          <a:p>
            <a:pPr marL="971550" lvl="1" indent="-457200"/>
            <a:endParaRPr lang="en-US" dirty="0" smtClean="0">
              <a:latin typeface="+mj-lt"/>
            </a:endParaRPr>
          </a:p>
          <a:p>
            <a:pPr marL="971550" lvl="1" indent="-457200"/>
            <a:endParaRPr lang="km-KH" dirty="0" smtClean="0">
              <a:latin typeface="+mj-lt"/>
            </a:endParaRPr>
          </a:p>
          <a:p>
            <a:pPr marL="971550" lvl="1" indent="-457200"/>
            <a:endParaRPr lang="en-US" dirty="0">
              <a:latin typeface="+mj-lt"/>
            </a:endParaRPr>
          </a:p>
          <a:p>
            <a:pPr lvl="1"/>
            <a:endParaRPr lang="en-US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486400"/>
            <a:ext cx="52768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133600"/>
            <a:ext cx="505777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77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 smtClean="0"/>
              <a:t>ការ</a:t>
            </a:r>
            <a:r>
              <a:rPr lang="km-KH" sz="2800" dirty="0"/>
              <a:t>ប្រើប្រាស់ </a:t>
            </a:r>
            <a:r>
              <a:rPr lang="en-US" sz="2800" dirty="0" err="1">
                <a:latin typeface="+mj-lt"/>
              </a:rPr>
              <a:t>shortcode</a:t>
            </a:r>
            <a:r>
              <a:rPr lang="en-US" sz="2800" dirty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971550" lvl="1" indent="-457200"/>
            <a:r>
              <a:rPr lang="km-KH" dirty="0" smtClean="0">
                <a:latin typeface="+mj-lt"/>
              </a:rPr>
              <a:t>លទ្ធិផល៖</a:t>
            </a:r>
            <a:r>
              <a:rPr lang="en-US" dirty="0" smtClean="0">
                <a:latin typeface="+mj-lt"/>
              </a:rPr>
              <a:t> </a:t>
            </a:r>
          </a:p>
          <a:p>
            <a:pPr marL="514350" lvl="1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HTML</a:t>
            </a:r>
            <a:r>
              <a:rPr lang="km-KH" dirty="0" smtClean="0">
                <a:latin typeface="+mj-lt"/>
              </a:rPr>
              <a:t> </a:t>
            </a:r>
            <a:endParaRPr lang="en-US" dirty="0" smtClean="0">
              <a:latin typeface="+mj-lt"/>
            </a:endParaRPr>
          </a:p>
          <a:p>
            <a:pPr marL="514350" lvl="1" indent="0">
              <a:buNone/>
            </a:pPr>
            <a:endParaRPr lang="en-US" dirty="0">
              <a:latin typeface="+mj-lt"/>
            </a:endParaRPr>
          </a:p>
          <a:p>
            <a:pPr marL="514350" lvl="1" indent="0">
              <a:buNone/>
            </a:pPr>
            <a:r>
              <a:rPr lang="en-US" dirty="0" smtClean="0">
                <a:latin typeface="+mj-lt"/>
              </a:rPr>
              <a:t>	</a:t>
            </a:r>
          </a:p>
          <a:p>
            <a:pPr marL="514350" lvl="1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km-KH" dirty="0" smtClean="0">
                <a:latin typeface="+mj-lt"/>
              </a:rPr>
              <a:t>លើ</a:t>
            </a:r>
            <a:r>
              <a:rPr lang="en-US" dirty="0" smtClean="0">
                <a:latin typeface="+mj-lt"/>
              </a:rPr>
              <a:t> Web Browser</a:t>
            </a:r>
            <a:endParaRPr lang="km-KH" dirty="0" smtClean="0">
              <a:latin typeface="+mj-lt"/>
            </a:endParaRPr>
          </a:p>
          <a:p>
            <a:pPr marL="971550" lvl="1" indent="-457200"/>
            <a:endParaRPr lang="en-US" dirty="0">
              <a:latin typeface="+mj-lt"/>
            </a:endParaRPr>
          </a:p>
          <a:p>
            <a:pPr lvl="1"/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590800"/>
            <a:ext cx="31051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4114800"/>
            <a:ext cx="2228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24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 smtClean="0"/>
              <a:t>ការ</a:t>
            </a:r>
            <a:r>
              <a:rPr lang="km-KH" sz="2800" dirty="0"/>
              <a:t>ប្រើប្រាស់ </a:t>
            </a:r>
            <a:r>
              <a:rPr lang="en-US" sz="2800" dirty="0" err="1">
                <a:latin typeface="+mj-lt"/>
              </a:rPr>
              <a:t>shortcode</a:t>
            </a:r>
            <a:r>
              <a:rPr lang="en-US" sz="2800" dirty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349250" lvl="1" indent="-342900"/>
            <a:r>
              <a:rPr lang="km-KH" dirty="0" smtClean="0"/>
              <a:t>យើងអាចប្រើ </a:t>
            </a:r>
            <a:r>
              <a:rPr lang="en-US" dirty="0" err="1" smtClean="0">
                <a:latin typeface="+mj-lt"/>
              </a:rPr>
              <a:t>shortcode</a:t>
            </a:r>
            <a:r>
              <a:rPr lang="en-US" dirty="0" smtClean="0"/>
              <a:t> </a:t>
            </a:r>
            <a:r>
              <a:rPr lang="km-KH" dirty="0" smtClean="0"/>
              <a:t>បាននៅក្នុង </a:t>
            </a:r>
            <a:r>
              <a:rPr lang="en-US" dirty="0">
                <a:latin typeface="+mj-lt"/>
              </a:rPr>
              <a:t>page, post, </a:t>
            </a:r>
            <a:r>
              <a:rPr lang="km-KH" dirty="0" smtClean="0"/>
              <a:t>ឬ​</a:t>
            </a:r>
            <a:r>
              <a:rPr lang="en-US" dirty="0" smtClean="0"/>
              <a:t> </a:t>
            </a:r>
            <a:r>
              <a:rPr lang="en-US" dirty="0">
                <a:latin typeface="+mj-lt"/>
              </a:rPr>
              <a:t>widget</a:t>
            </a:r>
            <a:r>
              <a:rPr lang="en-US" dirty="0" smtClean="0"/>
              <a:t> </a:t>
            </a:r>
            <a:r>
              <a:rPr lang="km-KH" dirty="0" smtClean="0"/>
              <a:t>នៅក្នុង </a:t>
            </a:r>
            <a:r>
              <a:rPr lang="en-US" dirty="0">
                <a:latin typeface="+mj-lt"/>
              </a:rPr>
              <a:t>admin page </a:t>
            </a:r>
            <a:r>
              <a:rPr lang="km-KH" dirty="0" smtClean="0"/>
              <a:t>របស់</a:t>
            </a:r>
            <a:r>
              <a:rPr lang="en-US" dirty="0" smtClean="0"/>
              <a:t> </a:t>
            </a:r>
            <a:r>
              <a:rPr lang="en-US" dirty="0" err="1" smtClean="0">
                <a:latin typeface="+mj-lt"/>
              </a:rPr>
              <a:t>WordPress</a:t>
            </a:r>
            <a:endParaRPr lang="en-US" dirty="0" smtClean="0">
              <a:latin typeface="+mj-lt"/>
            </a:endParaRPr>
          </a:p>
          <a:p>
            <a:pPr marL="349250" lvl="1" indent="-342900"/>
            <a:r>
              <a:rPr lang="km-KH" dirty="0" smtClean="0">
                <a:latin typeface="+mj-lt"/>
              </a:rPr>
              <a:t>យើងនឹងបង្កើត </a:t>
            </a:r>
            <a:r>
              <a:rPr lang="en-US" dirty="0" smtClean="0">
                <a:latin typeface="+mj-lt"/>
              </a:rPr>
              <a:t>widget item </a:t>
            </a:r>
            <a:r>
              <a:rPr lang="km-KH" dirty="0" smtClean="0">
                <a:latin typeface="+mj-lt"/>
              </a:rPr>
              <a:t>មួយនៅក្នុង </a:t>
            </a:r>
            <a:r>
              <a:rPr lang="en-US" dirty="0" smtClean="0">
                <a:latin typeface="+mj-lt"/>
              </a:rPr>
              <a:t>footer </a:t>
            </a:r>
            <a:r>
              <a:rPr lang="km-KH" dirty="0" smtClean="0">
                <a:latin typeface="+mj-lt"/>
              </a:rPr>
              <a:t>របស់យើង។</a:t>
            </a:r>
          </a:p>
          <a:p>
            <a:pPr marL="349250" lvl="1" indent="-342900"/>
            <a:r>
              <a:rPr lang="km-KH" dirty="0" smtClean="0">
                <a:latin typeface="+mj-lt"/>
              </a:rPr>
              <a:t>រួចរើសយក </a:t>
            </a:r>
            <a:r>
              <a:rPr lang="en-US" dirty="0" smtClean="0">
                <a:latin typeface="+mj-lt"/>
              </a:rPr>
              <a:t>“Text”</a:t>
            </a:r>
          </a:p>
          <a:p>
            <a:pPr marL="6350" lvl="1" indent="0">
              <a:buNone/>
            </a:pPr>
            <a:endParaRPr lang="en-US" dirty="0">
              <a:latin typeface="+mj-lt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16" y="3816448"/>
            <a:ext cx="15335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16448"/>
            <a:ext cx="4104729" cy="166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876843" y="4396154"/>
            <a:ext cx="609600" cy="3810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9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 smtClean="0"/>
              <a:t>ការ</a:t>
            </a:r>
            <a:r>
              <a:rPr lang="km-KH" sz="2800" dirty="0"/>
              <a:t>ប្រើប្រាស់ </a:t>
            </a:r>
            <a:r>
              <a:rPr lang="en-US" sz="2800" dirty="0" err="1">
                <a:latin typeface="+mj-lt"/>
              </a:rPr>
              <a:t>shortcode</a:t>
            </a:r>
            <a:r>
              <a:rPr lang="en-US" sz="2800" dirty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349250" lvl="1" indent="-342900"/>
            <a:r>
              <a:rPr lang="km-KH" dirty="0" smtClean="0"/>
              <a:t>រួចបំពេញទិន្នន័យ ដូចរូប</a:t>
            </a:r>
            <a:br>
              <a:rPr lang="km-KH" dirty="0" smtClean="0"/>
            </a:br>
            <a:r>
              <a:rPr lang="km-KH" dirty="0" smtClean="0"/>
              <a:t>ហើយចុច </a:t>
            </a:r>
            <a:r>
              <a:rPr lang="en-US" dirty="0" smtClean="0">
                <a:latin typeface="+mj-lt"/>
              </a:rPr>
              <a:t>“Save”</a:t>
            </a:r>
            <a:endParaRPr lang="en-US" dirty="0">
              <a:latin typeface="+mj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15551"/>
            <a:ext cx="440055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1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r" rtl="0">
              <a:spcBef>
                <a:spcPct val="0"/>
              </a:spcBef>
            </a:pPr>
            <a:r>
              <a:rPr lang="km-KH" sz="2400" dirty="0" smtClean="0">
                <a:solidFill>
                  <a:srgbClr val="0070C0"/>
                </a:solidFill>
                <a:latin typeface="Khmer OS Siemreap" pitchFamily="2" charset="0"/>
                <a:cs typeface="Khmer OS Siemreap" pitchFamily="2" charset="0"/>
              </a:rPr>
              <a:t>អ្វីទៅជា </a:t>
            </a:r>
            <a:r>
              <a:rPr lang="en-US" sz="2400" dirty="0" smtClean="0">
                <a:solidFill>
                  <a:srgbClr val="0070C0"/>
                </a:solidFill>
                <a:latin typeface="+mj-lt"/>
                <a:cs typeface="Khmer OS Siemreap" pitchFamily="2" charset="0"/>
              </a:rPr>
              <a:t>Theme?</a:t>
            </a:r>
            <a:endParaRPr lang="en-US" dirty="0">
              <a:solidFill>
                <a:srgbClr val="0070C0"/>
              </a:solidFill>
              <a:latin typeface="+mj-lt"/>
              <a:cs typeface="Khmer OS Siemreap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m-KH" dirty="0" smtClean="0">
                <a:latin typeface="+mj-lt"/>
              </a:rPr>
              <a:t>យើងបានរៀនជាមួយគ្នារួចមក​ហើយ​នៅក្នុង​មេរៀនមុន​។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Theme </a:t>
            </a:r>
            <a:r>
              <a:rPr lang="km-KH" dirty="0" smtClean="0">
                <a:latin typeface="+mj-lt"/>
              </a:rPr>
              <a:t>ជារូបរាងរបស់ គេហទំព័ររបស់</a:t>
            </a:r>
            <a:r>
              <a:rPr lang="en-US" dirty="0">
                <a:latin typeface="+mj-lt"/>
              </a:rPr>
              <a:t> </a:t>
            </a:r>
            <a:r>
              <a:rPr lang="km-KH" dirty="0" smtClean="0">
                <a:latin typeface="+mj-lt"/>
              </a:rPr>
              <a:t>នៅក្នុង </a:t>
            </a:r>
            <a:r>
              <a:rPr lang="en-US" dirty="0" err="1" smtClean="0">
                <a:latin typeface="+mj-lt"/>
              </a:rPr>
              <a:t>WordPress</a:t>
            </a:r>
            <a:endParaRPr lang="en-US" dirty="0" smtClean="0">
              <a:latin typeface="+mj-lt"/>
            </a:endParaRPr>
          </a:p>
          <a:p>
            <a:r>
              <a:rPr lang="km-KH" dirty="0" smtClean="0">
                <a:latin typeface="+mj-lt"/>
              </a:rPr>
              <a:t>មុនពេលដែលយើងអាចបង្កើត </a:t>
            </a:r>
            <a:r>
              <a:rPr lang="en-US" dirty="0" smtClean="0">
                <a:latin typeface="+mj-lt"/>
              </a:rPr>
              <a:t>Theme </a:t>
            </a:r>
            <a:r>
              <a:rPr lang="km-KH" dirty="0" smtClean="0">
                <a:latin typeface="+mj-lt"/>
              </a:rPr>
              <a:t>បានយើង​ត្រូវចេះ </a:t>
            </a:r>
            <a:r>
              <a:rPr lang="en-US" dirty="0" smtClean="0">
                <a:latin typeface="+mj-lt"/>
              </a:rPr>
              <a:t>HTML, CSS, </a:t>
            </a:r>
            <a:r>
              <a:rPr lang="en-US" dirty="0" err="1" smtClean="0">
                <a:latin typeface="+mj-lt"/>
              </a:rPr>
              <a:t>Javascript</a:t>
            </a:r>
            <a:r>
              <a:rPr lang="en-US" dirty="0" smtClean="0">
                <a:latin typeface="+mj-lt"/>
              </a:rPr>
              <a:t>, MySQL, </a:t>
            </a:r>
            <a:r>
              <a:rPr lang="km-KH" dirty="0" smtClean="0">
                <a:latin typeface="+mj-lt"/>
              </a:rPr>
              <a:t>និង </a:t>
            </a:r>
            <a:r>
              <a:rPr lang="en-US" dirty="0" smtClean="0">
                <a:latin typeface="+mj-lt"/>
              </a:rPr>
              <a:t>PHP </a:t>
            </a:r>
            <a:r>
              <a:rPr lang="km-KH" dirty="0" smtClean="0">
                <a:latin typeface="+mj-lt"/>
              </a:rPr>
              <a:t>ជាមុនសិន</a:t>
            </a:r>
          </a:p>
          <a:p>
            <a:endParaRPr lang="km-KH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44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 smtClean="0"/>
              <a:t>ការ</a:t>
            </a:r>
            <a:r>
              <a:rPr lang="km-KH" sz="2800" dirty="0"/>
              <a:t>ប្រើប្រាស់ </a:t>
            </a:r>
            <a:r>
              <a:rPr lang="en-US" sz="2800" dirty="0" err="1">
                <a:latin typeface="+mj-lt"/>
              </a:rPr>
              <a:t>shortcode</a:t>
            </a:r>
            <a:r>
              <a:rPr lang="en-US" sz="2800" dirty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349250" lvl="1" indent="-342900"/>
            <a:r>
              <a:rPr lang="km-KH" dirty="0" smtClean="0"/>
              <a:t>លទ្ធិផល៖</a:t>
            </a:r>
            <a:endParaRPr lang="en-US" dirty="0" smtClean="0"/>
          </a:p>
          <a:p>
            <a:pPr marL="349250" lvl="1" indent="-342900"/>
            <a:endParaRPr lang="en-US" dirty="0">
              <a:latin typeface="+mj-lt"/>
            </a:endParaRPr>
          </a:p>
          <a:p>
            <a:pPr marL="349250" lvl="1" indent="-342900"/>
            <a:endParaRPr lang="en-US" dirty="0" smtClean="0">
              <a:latin typeface="+mj-lt"/>
            </a:endParaRPr>
          </a:p>
          <a:p>
            <a:pPr marL="349250" lvl="1" indent="-342900"/>
            <a:endParaRPr lang="en-US" dirty="0">
              <a:latin typeface="+mj-lt"/>
            </a:endParaRPr>
          </a:p>
          <a:p>
            <a:pPr marL="349250" lvl="1" indent="-342900"/>
            <a:r>
              <a:rPr lang="km-KH" dirty="0" smtClean="0">
                <a:latin typeface="+mj-lt"/>
              </a:rPr>
              <a:t>នេះគឺ </a:t>
            </a:r>
            <a:r>
              <a:rPr lang="en-US" dirty="0" smtClean="0">
                <a:latin typeface="+mj-lt"/>
              </a:rPr>
              <a:t>error </a:t>
            </a:r>
            <a:r>
              <a:rPr lang="km-KH" dirty="0" smtClean="0">
                <a:latin typeface="+mj-lt"/>
              </a:rPr>
              <a:t>ព្រោះតែនៅក្នុង </a:t>
            </a:r>
            <a:r>
              <a:rPr lang="en-US" dirty="0" smtClean="0">
                <a:latin typeface="+mj-lt"/>
              </a:rPr>
              <a:t>widget </a:t>
            </a:r>
            <a:r>
              <a:rPr lang="km-KH" dirty="0" smtClean="0">
                <a:latin typeface="+mj-lt"/>
              </a:rPr>
              <a:t>របស់យើងមិនស្គាល់ </a:t>
            </a:r>
            <a:r>
              <a:rPr lang="en-US" dirty="0" err="1" smtClean="0">
                <a:latin typeface="+mj-lt"/>
              </a:rPr>
              <a:t>shortcode</a:t>
            </a:r>
            <a:r>
              <a:rPr lang="km-KH" dirty="0" smtClean="0">
                <a:latin typeface="+mj-lt"/>
              </a:rPr>
              <a:t>។</a:t>
            </a:r>
            <a:r>
              <a:rPr lang="en-US" dirty="0" smtClean="0">
                <a:latin typeface="+mj-lt"/>
              </a:rPr>
              <a:t> </a:t>
            </a:r>
            <a:r>
              <a:rPr lang="km-KH" dirty="0" smtClean="0">
                <a:latin typeface="+mj-lt"/>
              </a:rPr>
              <a:t/>
            </a:r>
            <a:br>
              <a:rPr lang="km-KH" dirty="0" smtClean="0">
                <a:latin typeface="+mj-lt"/>
              </a:rPr>
            </a:br>
            <a:r>
              <a:rPr lang="km-KH" dirty="0" smtClean="0">
                <a:latin typeface="+mj-lt"/>
              </a:rPr>
              <a:t>នៅក្នុង </a:t>
            </a:r>
            <a:r>
              <a:rPr lang="en-US" dirty="0" err="1" smtClean="0">
                <a:latin typeface="+mj-lt"/>
              </a:rPr>
              <a:t>functions.php</a:t>
            </a:r>
            <a:r>
              <a:rPr lang="en-US" dirty="0" smtClean="0">
                <a:latin typeface="+mj-lt"/>
              </a:rPr>
              <a:t> </a:t>
            </a:r>
            <a:r>
              <a:rPr lang="km-KH" dirty="0" smtClean="0">
                <a:latin typeface="+mj-lt"/>
              </a:rPr>
              <a:t>បន្ថែមកូដនៅក្នុង </a:t>
            </a:r>
            <a:r>
              <a:rPr lang="km-KH" dirty="0" smtClean="0">
                <a:solidFill>
                  <a:srgbClr val="FF0000"/>
                </a:solidFill>
                <a:latin typeface="+mj-lt"/>
              </a:rPr>
              <a:t>គំនូសក្រហម </a:t>
            </a:r>
            <a:r>
              <a:rPr lang="km-KH" dirty="0" smtClean="0">
                <a:latin typeface="+mj-lt"/>
              </a:rPr>
              <a:t>ទៅលើ </a:t>
            </a:r>
            <a:r>
              <a:rPr lang="en-US" dirty="0" smtClean="0">
                <a:latin typeface="+mj-lt"/>
              </a:rPr>
              <a:t>“</a:t>
            </a:r>
            <a:r>
              <a:rPr lang="en-US" dirty="0" err="1" smtClean="0">
                <a:latin typeface="+mj-lt"/>
              </a:rPr>
              <a:t>add_action</a:t>
            </a:r>
            <a:r>
              <a:rPr lang="en-US" dirty="0" smtClean="0">
                <a:latin typeface="+mj-lt"/>
              </a:rPr>
              <a:t>” </a:t>
            </a:r>
            <a:endParaRPr lang="en-US" dirty="0">
              <a:latin typeface="+mj-l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954" y="1711569"/>
            <a:ext cx="35052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0"/>
            <a:ext cx="60293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278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 smtClean="0"/>
              <a:t>ការ</a:t>
            </a:r>
            <a:r>
              <a:rPr lang="km-KH" sz="2800" dirty="0"/>
              <a:t>ប្រើប្រាស់ </a:t>
            </a:r>
            <a:r>
              <a:rPr lang="en-US" sz="2800" dirty="0" err="1">
                <a:latin typeface="+mj-lt"/>
              </a:rPr>
              <a:t>shortcode</a:t>
            </a:r>
            <a:r>
              <a:rPr lang="en-US" sz="2800" dirty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349250" lvl="1" indent="-342900"/>
            <a:r>
              <a:rPr lang="km-KH" dirty="0" smtClean="0"/>
              <a:t>លទ្ធិផល៖</a:t>
            </a:r>
            <a:endParaRPr lang="en-US" dirty="0" smtClean="0"/>
          </a:p>
          <a:p>
            <a:pPr marL="349250" lvl="1" indent="-342900"/>
            <a:endParaRPr lang="en-US" dirty="0">
              <a:latin typeface="+mj-lt"/>
            </a:endParaRPr>
          </a:p>
          <a:p>
            <a:pPr marL="349250" lvl="1" indent="-342900"/>
            <a:endParaRPr lang="en-US" dirty="0" smtClean="0">
              <a:latin typeface="+mj-lt"/>
            </a:endParaRPr>
          </a:p>
          <a:p>
            <a:pPr marL="349250" lvl="1" indent="-342900"/>
            <a:r>
              <a:rPr lang="km-KH" dirty="0" smtClean="0">
                <a:latin typeface="+mj-lt"/>
              </a:rPr>
              <a:t>គ្មាន </a:t>
            </a:r>
            <a:r>
              <a:rPr lang="en-US" dirty="0" smtClean="0">
                <a:latin typeface="+mj-lt"/>
              </a:rPr>
              <a:t>Error </a:t>
            </a:r>
            <a:r>
              <a:rPr lang="km-KH" dirty="0" smtClean="0">
                <a:latin typeface="+mj-lt"/>
              </a:rPr>
              <a:t>ទៀតទេ</a:t>
            </a:r>
            <a:endParaRPr lang="en-US" dirty="0">
              <a:latin typeface="+mj-lt"/>
            </a:endParaRPr>
          </a:p>
          <a:p>
            <a:pPr marL="349250" lvl="1" indent="-342900"/>
            <a:endParaRPr lang="en-US" dirty="0" smtClean="0">
              <a:latin typeface="+mj-lt"/>
            </a:endParaRPr>
          </a:p>
          <a:p>
            <a:pPr marL="349250" lvl="1" indent="-342900"/>
            <a:endParaRPr lang="en-US" dirty="0">
              <a:latin typeface="+mj-lt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76400"/>
            <a:ext cx="35242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89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 smtClean="0"/>
              <a:t>ការ</a:t>
            </a:r>
            <a:r>
              <a:rPr lang="km-KH" sz="2800" dirty="0"/>
              <a:t>ប្រើប្រាស់ </a:t>
            </a:r>
            <a:r>
              <a:rPr lang="en-US" sz="2800" dirty="0">
                <a:latin typeface="+mj-lt"/>
              </a:rPr>
              <a:t>Theme Options</a:t>
            </a:r>
            <a:r>
              <a:rPr lang="km-KH" sz="2800" dirty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349250" lvl="1" indent="-342900"/>
            <a:r>
              <a:rPr lang="km-KH" dirty="0" smtClean="0"/>
              <a:t>ជាកន្លែងដែលយើងអាចកែប្រែ </a:t>
            </a:r>
            <a:r>
              <a:rPr lang="en-US" dirty="0" smtClean="0">
                <a:latin typeface="+mj-lt"/>
              </a:rPr>
              <a:t>Theme</a:t>
            </a:r>
            <a:r>
              <a:rPr lang="en-US" dirty="0" smtClean="0"/>
              <a:t> </a:t>
            </a:r>
            <a:r>
              <a:rPr lang="km-KH" dirty="0" smtClean="0"/>
              <a:t> របស់យើងបាន។ </a:t>
            </a:r>
          </a:p>
          <a:p>
            <a:pPr marL="349250" lvl="1" indent="-342900"/>
            <a:r>
              <a:rPr lang="km-KH" dirty="0" smtClean="0"/>
              <a:t>យើងបង្កើតវា ក្នុងគោលបំណងធ្វើយើងណាឱ្យ </a:t>
            </a:r>
            <a:r>
              <a:rPr lang="en-US" dirty="0">
                <a:latin typeface="+mj-lt"/>
              </a:rPr>
              <a:t>User</a:t>
            </a:r>
            <a:r>
              <a:rPr lang="en-US" dirty="0" smtClean="0"/>
              <a:t> </a:t>
            </a:r>
            <a:r>
              <a:rPr lang="km-KH" dirty="0" smtClean="0"/>
              <a:t>អាចកែប្រែកន្លែងមួយចំនួន នៅលើ</a:t>
            </a:r>
            <a:r>
              <a:rPr lang="en-US" dirty="0" smtClean="0"/>
              <a:t> </a:t>
            </a:r>
            <a:r>
              <a:rPr lang="en-US" dirty="0">
                <a:latin typeface="+mj-lt"/>
              </a:rPr>
              <a:t>Theme</a:t>
            </a:r>
            <a:r>
              <a:rPr lang="en-US" dirty="0" smtClean="0"/>
              <a:t>  </a:t>
            </a:r>
            <a:r>
              <a:rPr lang="km-KH" dirty="0" smtClean="0"/>
              <a:t>យើងដោយពុំចាំបាច់ចេះកូដ</a:t>
            </a:r>
            <a:endParaRPr lang="en-US" dirty="0" smtClean="0"/>
          </a:p>
          <a:p>
            <a:pPr marL="349250" lvl="1" indent="-342900"/>
            <a:r>
              <a:rPr lang="km-KH" dirty="0" smtClean="0">
                <a:latin typeface="+mj-lt"/>
              </a:rPr>
              <a:t>នៅក្នុង </a:t>
            </a:r>
            <a:r>
              <a:rPr lang="en-US" dirty="0" err="1" smtClean="0">
                <a:latin typeface="+mj-lt"/>
              </a:rPr>
              <a:t>functions.php</a:t>
            </a:r>
            <a:r>
              <a:rPr lang="en-US" dirty="0" smtClean="0">
                <a:latin typeface="+mj-lt"/>
              </a:rPr>
              <a:t> </a:t>
            </a:r>
            <a:r>
              <a:rPr lang="km-KH" dirty="0" smtClean="0">
                <a:latin typeface="+mj-lt"/>
              </a:rPr>
              <a:t>សរសេរបន្ថែម</a:t>
            </a:r>
            <a:endParaRPr lang="en-US" dirty="0" smtClean="0">
              <a:latin typeface="+mj-lt"/>
            </a:endParaRPr>
          </a:p>
          <a:p>
            <a:pPr marL="349250" lvl="1" indent="-342900"/>
            <a:endParaRPr lang="en-US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3657600"/>
            <a:ext cx="566737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57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 smtClean="0"/>
              <a:t>ការ</a:t>
            </a:r>
            <a:r>
              <a:rPr lang="km-KH" sz="2800" dirty="0"/>
              <a:t>ប្រើប្រាស់ </a:t>
            </a:r>
            <a:r>
              <a:rPr lang="en-US" sz="2800" dirty="0">
                <a:latin typeface="+mj-lt"/>
              </a:rPr>
              <a:t>Theme Options</a:t>
            </a:r>
            <a:r>
              <a:rPr lang="km-KH" sz="2800" dirty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349250" lvl="1" indent="-342900"/>
            <a:r>
              <a:rPr lang="km-KH" dirty="0" smtClean="0">
                <a:latin typeface="+mj-lt"/>
              </a:rPr>
              <a:t>ចូលទៅកាន់ </a:t>
            </a:r>
            <a:r>
              <a:rPr lang="en-US" dirty="0" smtClean="0">
                <a:latin typeface="+mj-lt"/>
              </a:rPr>
              <a:t>Admin Page </a:t>
            </a:r>
            <a:r>
              <a:rPr lang="km-KH" dirty="0" smtClean="0">
                <a:latin typeface="+mj-lt"/>
              </a:rPr>
              <a:t>របស់ </a:t>
            </a:r>
            <a:r>
              <a:rPr lang="en-US" dirty="0" err="1" smtClean="0">
                <a:latin typeface="+mj-lt"/>
              </a:rPr>
              <a:t>WordPress</a:t>
            </a:r>
            <a:r>
              <a:rPr lang="en-US" dirty="0" smtClean="0">
                <a:latin typeface="+mj-lt"/>
              </a:rPr>
              <a:t> </a:t>
            </a:r>
            <a:r>
              <a:rPr lang="km-KH" dirty="0" smtClean="0">
                <a:latin typeface="+mj-lt"/>
              </a:rPr>
              <a:t>យើងនឹងឃើញ</a:t>
            </a:r>
          </a:p>
          <a:p>
            <a:pPr marL="349250" lvl="1" indent="-342900"/>
            <a:endParaRPr lang="km-KH" dirty="0">
              <a:latin typeface="+mj-lt"/>
            </a:endParaRPr>
          </a:p>
          <a:p>
            <a:pPr marL="349250" lvl="1" indent="-342900"/>
            <a:endParaRPr lang="km-KH" dirty="0" smtClean="0">
              <a:latin typeface="+mj-lt"/>
            </a:endParaRPr>
          </a:p>
          <a:p>
            <a:pPr marL="349250" lvl="1" indent="-342900"/>
            <a:endParaRPr lang="km-KH" dirty="0">
              <a:latin typeface="+mj-lt"/>
            </a:endParaRPr>
          </a:p>
          <a:p>
            <a:pPr marL="349250" lvl="1" indent="-342900"/>
            <a:endParaRPr lang="km-KH" dirty="0" smtClean="0">
              <a:latin typeface="+mj-lt"/>
            </a:endParaRPr>
          </a:p>
          <a:p>
            <a:pPr marL="349250" lvl="1" indent="-342900"/>
            <a:endParaRPr lang="km-KH" dirty="0">
              <a:latin typeface="+mj-lt"/>
            </a:endParaRPr>
          </a:p>
          <a:p>
            <a:pPr marL="349250" lvl="1" indent="-342900"/>
            <a:r>
              <a:rPr lang="km-KH" dirty="0" smtClean="0">
                <a:latin typeface="+mj-lt"/>
              </a:rPr>
              <a:t>ដាក់កំហិតលើការ </a:t>
            </a:r>
            <a:r>
              <a:rPr lang="en-US" dirty="0" smtClean="0">
                <a:latin typeface="+mj-lt"/>
              </a:rPr>
              <a:t>Access</a:t>
            </a:r>
            <a:r>
              <a:rPr lang="km-KH" dirty="0" smtClean="0">
                <a:latin typeface="+mj-lt"/>
              </a:rPr>
              <a:t>។ នៅក្នុង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functions.php</a:t>
            </a:r>
            <a:r>
              <a:rPr lang="en-US" dirty="0" smtClean="0">
                <a:latin typeface="+mj-lt"/>
              </a:rPr>
              <a:t> </a:t>
            </a:r>
            <a:r>
              <a:rPr lang="km-KH" dirty="0" smtClean="0">
                <a:latin typeface="+mj-lt"/>
              </a:rPr>
              <a:t>សរសេរបន្ថែម</a:t>
            </a:r>
            <a:endParaRPr lang="en-US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29" y="2188698"/>
            <a:ext cx="15240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8" y="2772801"/>
            <a:ext cx="206692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590800" y="3060236"/>
            <a:ext cx="609600" cy="3048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29" y="5257800"/>
            <a:ext cx="7218363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83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 smtClean="0"/>
              <a:t>ការ</a:t>
            </a:r>
            <a:r>
              <a:rPr lang="km-KH" sz="2800" dirty="0"/>
              <a:t>ប្រើប្រាស់ </a:t>
            </a:r>
            <a:r>
              <a:rPr lang="en-US" sz="2800" dirty="0">
                <a:latin typeface="+mj-lt"/>
              </a:rPr>
              <a:t>Theme Options</a:t>
            </a:r>
            <a:r>
              <a:rPr lang="km-KH" sz="2800" dirty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349250" lvl="1" indent="-342900"/>
            <a:r>
              <a:rPr lang="km-KH" dirty="0" smtClean="0">
                <a:latin typeface="+mj-lt"/>
              </a:rPr>
              <a:t>យើងអាចដកយក </a:t>
            </a:r>
            <a:r>
              <a:rPr lang="en-US" dirty="0" smtClean="0">
                <a:latin typeface="+mj-lt"/>
              </a:rPr>
              <a:t>“Theme Options”</a:t>
            </a:r>
            <a:r>
              <a:rPr lang="km-KH" dirty="0" smtClean="0">
                <a:latin typeface="+mj-lt"/>
              </a:rPr>
              <a:t/>
            </a:r>
            <a:br>
              <a:rPr lang="km-KH" dirty="0" smtClean="0">
                <a:latin typeface="+mj-lt"/>
              </a:rPr>
            </a:br>
            <a:r>
              <a:rPr lang="km-KH" dirty="0" smtClean="0">
                <a:latin typeface="+mj-lt"/>
              </a:rPr>
              <a:t>ទៅដាក់នៅ</a:t>
            </a:r>
            <a:r>
              <a:rPr lang="en-US" dirty="0" smtClean="0">
                <a:latin typeface="+mj-lt"/>
              </a:rPr>
              <a:t> Menu </a:t>
            </a:r>
            <a:r>
              <a:rPr lang="km-KH" dirty="0" smtClean="0">
                <a:latin typeface="+mj-lt"/>
              </a:rPr>
              <a:t>ថ្មីមួយបាន</a:t>
            </a:r>
            <a:br>
              <a:rPr lang="km-KH" dirty="0" smtClean="0">
                <a:latin typeface="+mj-lt"/>
              </a:rPr>
            </a:br>
            <a:r>
              <a:rPr lang="km-KH" dirty="0" smtClean="0">
                <a:latin typeface="+mj-lt"/>
              </a:rPr>
              <a:t>ដោយនៅក្នុង </a:t>
            </a:r>
            <a:r>
              <a:rPr lang="en-US" dirty="0" err="1" smtClean="0">
                <a:latin typeface="+mj-lt"/>
              </a:rPr>
              <a:t>functions.php</a:t>
            </a:r>
            <a:r>
              <a:rPr lang="en-US" dirty="0" smtClean="0">
                <a:latin typeface="+mj-lt"/>
              </a:rPr>
              <a:t> </a:t>
            </a:r>
            <a:r>
              <a:rPr lang="km-KH" dirty="0" smtClean="0">
                <a:latin typeface="+mj-lt"/>
              </a:rPr>
              <a:t/>
            </a:r>
            <a:br>
              <a:rPr lang="km-KH" dirty="0" smtClean="0">
                <a:latin typeface="+mj-lt"/>
              </a:rPr>
            </a:br>
            <a:r>
              <a:rPr lang="km-KH" dirty="0" smtClean="0">
                <a:latin typeface="+mj-lt"/>
              </a:rPr>
              <a:t>យើងត្រូវកែប្រែ</a:t>
            </a:r>
            <a:endParaRPr lang="km-KH" dirty="0">
              <a:latin typeface="+mj-lt"/>
            </a:endParaRPr>
          </a:p>
          <a:p>
            <a:pPr marL="349250" lvl="1" indent="-342900"/>
            <a:endParaRPr lang="km-KH" dirty="0" smtClean="0">
              <a:latin typeface="+mj-lt"/>
            </a:endParaRPr>
          </a:p>
          <a:p>
            <a:pPr marL="349250" lvl="1" indent="-342900"/>
            <a:endParaRPr lang="km-KH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71862"/>
            <a:ext cx="15240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 rot="2931287">
            <a:off x="1981201" y="5037535"/>
            <a:ext cx="609600" cy="3048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561278"/>
            <a:ext cx="15240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1" y="1557849"/>
            <a:ext cx="4495799" cy="182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3" y="4084173"/>
            <a:ext cx="4543426" cy="257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own Arrow 4"/>
          <p:cNvSpPr/>
          <p:nvPr/>
        </p:nvSpPr>
        <p:spPr>
          <a:xfrm>
            <a:off x="6567486" y="3378837"/>
            <a:ext cx="290514" cy="70533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7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 smtClean="0"/>
              <a:t>ការ</a:t>
            </a:r>
            <a:r>
              <a:rPr lang="km-KH" sz="2800" dirty="0"/>
              <a:t>ប្រើប្រាស់ </a:t>
            </a:r>
            <a:r>
              <a:rPr lang="en-US" sz="2800" dirty="0">
                <a:latin typeface="+mj-lt"/>
              </a:rPr>
              <a:t>Theme Options</a:t>
            </a:r>
            <a:r>
              <a:rPr lang="km-KH" sz="2800" dirty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349250" lvl="1" indent="-342900"/>
            <a:r>
              <a:rPr lang="km-KH" dirty="0" smtClean="0">
                <a:latin typeface="+mj-lt"/>
              </a:rPr>
              <a:t>បង្កើត </a:t>
            </a:r>
            <a:r>
              <a:rPr lang="en-US" dirty="0" smtClean="0">
                <a:latin typeface="+mj-lt"/>
              </a:rPr>
              <a:t>HTML Form</a:t>
            </a:r>
            <a:r>
              <a:rPr lang="km-KH" dirty="0" smtClean="0">
                <a:latin typeface="+mj-lt"/>
              </a:rPr>
              <a:t>។ នៅក្នុង </a:t>
            </a:r>
            <a:r>
              <a:rPr lang="en-US" dirty="0" err="1" smtClean="0">
                <a:latin typeface="+mj-lt"/>
              </a:rPr>
              <a:t>functions.php</a:t>
            </a:r>
            <a:r>
              <a:rPr lang="en-US" dirty="0" smtClean="0">
                <a:latin typeface="+mj-lt"/>
              </a:rPr>
              <a:t> </a:t>
            </a:r>
            <a:r>
              <a:rPr lang="km-KH" dirty="0" smtClean="0">
                <a:latin typeface="+mj-lt"/>
              </a:rPr>
              <a:t>កែប្រែ</a:t>
            </a:r>
          </a:p>
          <a:p>
            <a:pPr marL="349250" lvl="1" indent="-342900"/>
            <a:endParaRPr lang="km-KH" dirty="0">
              <a:latin typeface="+mj-lt"/>
            </a:endParaRPr>
          </a:p>
          <a:p>
            <a:pPr marL="349250" lvl="1" indent="-342900"/>
            <a:endParaRPr lang="km-KH" dirty="0" smtClean="0">
              <a:latin typeface="+mj-lt"/>
            </a:endParaRPr>
          </a:p>
          <a:p>
            <a:pPr marL="349250" lvl="1" indent="-342900"/>
            <a:endParaRPr lang="km-KH" dirty="0">
              <a:latin typeface="+mj-lt"/>
            </a:endParaRPr>
          </a:p>
          <a:p>
            <a:pPr marL="349250" lvl="1" indent="-342900"/>
            <a:r>
              <a:rPr lang="km-KH" dirty="0" smtClean="0">
                <a:latin typeface="+mj-lt"/>
              </a:rPr>
              <a:t>លទ្ធផល៖</a:t>
            </a:r>
          </a:p>
          <a:p>
            <a:pPr marL="349250" lvl="1" indent="-342900"/>
            <a:endParaRPr lang="km-KH" dirty="0"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32" y="2643847"/>
            <a:ext cx="32194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3962400" y="2967696"/>
            <a:ext cx="533400" cy="23270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32" y="4260606"/>
            <a:ext cx="29337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67597"/>
            <a:ext cx="413385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782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 smtClean="0"/>
              <a:t>ការ</a:t>
            </a:r>
            <a:r>
              <a:rPr lang="km-KH" sz="2800" dirty="0"/>
              <a:t>ប្រើប្រាស់ </a:t>
            </a:r>
            <a:r>
              <a:rPr lang="en-US" sz="2800" dirty="0">
                <a:latin typeface="+mj-lt"/>
              </a:rPr>
              <a:t>Theme Options</a:t>
            </a:r>
            <a:r>
              <a:rPr lang="km-KH" sz="2800" dirty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349250" lvl="1" indent="-342900"/>
            <a:r>
              <a:rPr lang="en-US" b="1" dirty="0" smtClean="0">
                <a:latin typeface="+mj-lt"/>
              </a:rPr>
              <a:t>Save Form</a:t>
            </a:r>
            <a:r>
              <a:rPr lang="en-US" dirty="0" smtClean="0">
                <a:latin typeface="+mj-lt"/>
              </a:rPr>
              <a:t>	</a:t>
            </a:r>
            <a:br>
              <a:rPr lang="en-US" dirty="0" smtClean="0">
                <a:latin typeface="+mj-lt"/>
              </a:rPr>
            </a:br>
            <a:r>
              <a:rPr lang="km-KH" dirty="0" smtClean="0">
                <a:latin typeface="+mj-lt"/>
              </a:rPr>
              <a:t>សរសេរបន្ថែមកូដនៅក្នុងគំនូសក្រហម</a:t>
            </a:r>
            <a:r>
              <a:rPr lang="en-US" dirty="0" smtClean="0">
                <a:latin typeface="+mj-lt"/>
              </a:rPr>
              <a:t> (</a:t>
            </a:r>
            <a:r>
              <a:rPr lang="en-US" dirty="0" err="1" smtClean="0">
                <a:latin typeface="+mj-lt"/>
              </a:rPr>
              <a:t>functions.php</a:t>
            </a:r>
            <a:r>
              <a:rPr lang="en-US" dirty="0" smtClean="0">
                <a:latin typeface="+mj-lt"/>
              </a:rPr>
              <a:t>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90800"/>
            <a:ext cx="7789863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0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 smtClean="0"/>
              <a:t>ការ</a:t>
            </a:r>
            <a:r>
              <a:rPr lang="km-KH" sz="2800" dirty="0"/>
              <a:t>ប្រើប្រាស់ </a:t>
            </a:r>
            <a:r>
              <a:rPr lang="en-US" sz="2800" dirty="0">
                <a:latin typeface="+mj-lt"/>
              </a:rPr>
              <a:t>Theme Options</a:t>
            </a:r>
            <a:r>
              <a:rPr lang="km-KH" sz="2800" dirty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349250" lvl="1" indent="-342900"/>
            <a:r>
              <a:rPr lang="en-US" b="1" dirty="0" smtClean="0">
                <a:latin typeface="+mj-lt"/>
              </a:rPr>
              <a:t>Save Form</a:t>
            </a:r>
            <a:r>
              <a:rPr lang="en-US" dirty="0" smtClean="0">
                <a:latin typeface="+mj-lt"/>
              </a:rPr>
              <a:t>	</a:t>
            </a:r>
            <a:br>
              <a:rPr lang="en-US" dirty="0" smtClean="0">
                <a:latin typeface="+mj-lt"/>
              </a:rPr>
            </a:br>
            <a:r>
              <a:rPr lang="km-KH" dirty="0" smtClean="0">
                <a:latin typeface="+mj-lt"/>
              </a:rPr>
              <a:t>សរសេរបន្ថែមកូដ</a:t>
            </a:r>
            <a:r>
              <a:rPr lang="en-US" dirty="0" smtClean="0">
                <a:latin typeface="+mj-lt"/>
              </a:rPr>
              <a:t> (</a:t>
            </a:r>
            <a:r>
              <a:rPr lang="en-US" dirty="0" err="1" smtClean="0">
                <a:latin typeface="+mj-lt"/>
              </a:rPr>
              <a:t>functions.php</a:t>
            </a:r>
            <a:r>
              <a:rPr lang="en-US" dirty="0" smtClean="0">
                <a:latin typeface="+mj-lt"/>
              </a:rPr>
              <a:t>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19388"/>
            <a:ext cx="608647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956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 smtClean="0"/>
              <a:t>ការ</a:t>
            </a:r>
            <a:r>
              <a:rPr lang="km-KH" sz="2800" dirty="0"/>
              <a:t>ប្រើប្រាស់ </a:t>
            </a:r>
            <a:r>
              <a:rPr lang="en-US" sz="2800" dirty="0">
                <a:latin typeface="+mj-lt"/>
              </a:rPr>
              <a:t>Theme Options</a:t>
            </a:r>
            <a:r>
              <a:rPr lang="km-KH" sz="2800" dirty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349250" lvl="1" indent="-342900"/>
            <a:r>
              <a:rPr lang="en-US" b="1" dirty="0" smtClean="0">
                <a:latin typeface="+mj-lt"/>
              </a:rPr>
              <a:t>Save Form</a:t>
            </a:r>
            <a:br>
              <a:rPr lang="en-US" b="1" dirty="0" smtClean="0">
                <a:latin typeface="+mj-lt"/>
              </a:rPr>
            </a:br>
            <a:r>
              <a:rPr lang="km-KH" dirty="0" smtClean="0">
                <a:latin typeface="+mj-lt"/>
              </a:rPr>
              <a:t>នៅក្នុង </a:t>
            </a:r>
            <a:r>
              <a:rPr lang="en-US" dirty="0" smtClean="0">
                <a:latin typeface="+mj-lt"/>
              </a:rPr>
              <a:t>Admin Page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408" y="2895964"/>
            <a:ext cx="27146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11291"/>
            <a:ext cx="15240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819400" y="3429000"/>
            <a:ext cx="60960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 smtClean="0"/>
              <a:t>ការ</a:t>
            </a:r>
            <a:r>
              <a:rPr lang="km-KH" sz="2800" dirty="0"/>
              <a:t>ប្រើប្រាស់ </a:t>
            </a:r>
            <a:r>
              <a:rPr lang="en-US" sz="2800" dirty="0">
                <a:latin typeface="+mj-lt"/>
              </a:rPr>
              <a:t>Theme Options</a:t>
            </a:r>
            <a:r>
              <a:rPr lang="km-KH" sz="2800" dirty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349250" lvl="1" indent="-342900"/>
            <a:r>
              <a:rPr lang="km-KH" b="1" dirty="0" smtClean="0">
                <a:latin typeface="+mj-lt"/>
              </a:rPr>
              <a:t>ទាញយក </a:t>
            </a:r>
            <a:r>
              <a:rPr lang="en-US" b="1" dirty="0" smtClean="0">
                <a:latin typeface="+mj-lt"/>
              </a:rPr>
              <a:t>Option </a:t>
            </a:r>
            <a:r>
              <a:rPr lang="km-KH" b="1" dirty="0" smtClean="0">
                <a:latin typeface="+mj-lt"/>
              </a:rPr>
              <a:t>មកប្រើ</a:t>
            </a:r>
            <a:r>
              <a:rPr lang="en-US" b="1" dirty="0" smtClean="0">
                <a:latin typeface="+mj-lt"/>
              </a:rPr>
              <a:t/>
            </a:r>
            <a:br>
              <a:rPr lang="en-US" b="1" dirty="0" smtClean="0">
                <a:latin typeface="+mj-lt"/>
              </a:rPr>
            </a:br>
            <a:r>
              <a:rPr lang="km-KH" dirty="0" smtClean="0">
                <a:latin typeface="+mj-lt"/>
              </a:rPr>
              <a:t>នៅក្នុង </a:t>
            </a:r>
            <a:r>
              <a:rPr lang="en-US" dirty="0" err="1" smtClean="0">
                <a:latin typeface="+mj-lt"/>
              </a:rPr>
              <a:t>header.php</a:t>
            </a:r>
            <a:r>
              <a:rPr lang="en-US" dirty="0" smtClean="0">
                <a:latin typeface="+mj-lt"/>
              </a:rPr>
              <a:t> </a:t>
            </a:r>
            <a:r>
              <a:rPr lang="km-KH" dirty="0" smtClean="0">
                <a:latin typeface="+mj-lt"/>
              </a:rPr>
              <a:t>សរសេរកូដបន្ថែមនៅក្នុង </a:t>
            </a:r>
            <a:r>
              <a:rPr lang="en-US" dirty="0" smtClean="0">
                <a:latin typeface="+mj-lt"/>
              </a:rPr>
              <a:t>&lt;body&gt;</a:t>
            </a:r>
          </a:p>
          <a:p>
            <a:pPr marL="349250" lvl="1" indent="-342900"/>
            <a:endParaRPr lang="en-US" dirty="0">
              <a:latin typeface="+mj-lt"/>
            </a:endParaRPr>
          </a:p>
          <a:p>
            <a:pPr marL="349250" lvl="1" indent="-342900"/>
            <a:endParaRPr lang="en-US" dirty="0" smtClean="0">
              <a:latin typeface="+mj-lt"/>
            </a:endParaRPr>
          </a:p>
          <a:p>
            <a:pPr marL="349250" lvl="1" indent="-342900"/>
            <a:endParaRPr lang="en-US" dirty="0">
              <a:latin typeface="+mj-lt"/>
            </a:endParaRPr>
          </a:p>
          <a:p>
            <a:pPr marL="349250" lvl="1" indent="-342900"/>
            <a:r>
              <a:rPr lang="km-KH" dirty="0" smtClean="0">
                <a:latin typeface="+mj-lt"/>
              </a:rPr>
              <a:t>លទ្ធិផល៖</a:t>
            </a:r>
            <a:endParaRPr lang="en-US" dirty="0" smtClean="0">
              <a:latin typeface="+mj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42041"/>
            <a:ext cx="421005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648200"/>
            <a:ext cx="28194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5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r" rtl="0">
              <a:spcBef>
                <a:spcPct val="0"/>
              </a:spcBef>
            </a:pPr>
            <a:r>
              <a:rPr lang="km-KH" sz="2400" dirty="0" smtClean="0">
                <a:solidFill>
                  <a:srgbClr val="0070C0"/>
                </a:solidFill>
                <a:latin typeface="Khmer OS Siemreap" pitchFamily="2" charset="0"/>
                <a:cs typeface="Khmer OS Siemreap" pitchFamily="2" charset="0"/>
              </a:rPr>
              <a:t>អំពី </a:t>
            </a:r>
            <a:r>
              <a:rPr lang="km-KH" sz="2400" dirty="0">
                <a:solidFill>
                  <a:srgbClr val="0070C0"/>
                </a:solidFill>
                <a:latin typeface="Khmer OS Siemreap" pitchFamily="2" charset="0"/>
                <a:cs typeface="Khmer OS Siemreap" pitchFamily="2" charset="0"/>
              </a:rPr>
              <a:t>រចនាសម្ព័នរបស់ 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Khmer OS Siemreap" pitchFamily="2" charset="0"/>
              </a:rPr>
              <a:t>Theme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km-KH" dirty="0" smtClean="0">
                <a:latin typeface="+mj-lt"/>
              </a:rPr>
              <a:t>ទាំងនេះពុំមែនសុទ្ធ​តែគ្រប់ </a:t>
            </a:r>
            <a:r>
              <a:rPr lang="en-US" dirty="0" smtClean="0">
                <a:latin typeface="+mj-lt"/>
              </a:rPr>
              <a:t>Theme </a:t>
            </a:r>
            <a:r>
              <a:rPr lang="km-KH" dirty="0" smtClean="0">
                <a:latin typeface="+mj-lt"/>
              </a:rPr>
              <a:t>មាន</a:t>
            </a:r>
            <a:r>
              <a:rPr lang="en-US" dirty="0" smtClean="0">
                <a:latin typeface="+mj-lt"/>
              </a:rPr>
              <a:t> structure </a:t>
            </a:r>
            <a:r>
              <a:rPr lang="km-KH" dirty="0" smtClean="0">
                <a:latin typeface="+mj-lt"/>
              </a:rPr>
              <a:t>បែបនេះទេ។ ប៉ុន្តែ ខ្ញុំនឹងបង្ហាញ </a:t>
            </a:r>
            <a:r>
              <a:rPr lang="en-US" dirty="0" smtClean="0">
                <a:latin typeface="+mj-lt"/>
              </a:rPr>
              <a:t>Theme </a:t>
            </a:r>
            <a:r>
              <a:rPr lang="km-KH" dirty="0" smtClean="0">
                <a:latin typeface="+mj-lt"/>
              </a:rPr>
              <a:t>ដ៏សាមញ្ញមួយនេះ</a:t>
            </a:r>
          </a:p>
          <a:p>
            <a:r>
              <a:rPr lang="km-KH" dirty="0" smtClean="0">
                <a:latin typeface="+mj-lt"/>
              </a:rPr>
              <a:t>ជាទូទៅ </a:t>
            </a:r>
            <a:r>
              <a:rPr lang="km-KH" dirty="0">
                <a:latin typeface="+mj-lt"/>
              </a:rPr>
              <a:t>នៅក្នុង​</a:t>
            </a:r>
            <a:r>
              <a:rPr lang="en-US" dirty="0">
                <a:latin typeface="+mj-lt"/>
              </a:rPr>
              <a:t> Theme </a:t>
            </a:r>
            <a:r>
              <a:rPr lang="km-KH" dirty="0">
                <a:latin typeface="+mj-lt"/>
              </a:rPr>
              <a:t>មួយតែងតែមាន </a:t>
            </a:r>
            <a:r>
              <a:rPr lang="en-US" dirty="0" err="1">
                <a:latin typeface="+mj-lt"/>
              </a:rPr>
              <a:t>index.php</a:t>
            </a:r>
            <a:r>
              <a:rPr lang="en-US" dirty="0">
                <a:latin typeface="+mj-lt"/>
              </a:rPr>
              <a:t> </a:t>
            </a:r>
            <a:r>
              <a:rPr lang="km-KH" dirty="0" smtClean="0">
                <a:latin typeface="+mj-lt"/>
              </a:rPr>
              <a:t>និង</a:t>
            </a:r>
            <a:r>
              <a:rPr lang="en-US" dirty="0" smtClean="0">
                <a:latin typeface="+mj-lt"/>
              </a:rPr>
              <a:t> style.css</a:t>
            </a:r>
            <a:endParaRPr lang="km-KH" dirty="0" smtClean="0">
              <a:latin typeface="+mj-lt"/>
            </a:endParaRPr>
          </a:p>
          <a:p>
            <a:r>
              <a:rPr lang="km-KH" dirty="0" smtClean="0">
                <a:latin typeface="+mj-lt"/>
              </a:rPr>
              <a:t>នៅមាន </a:t>
            </a:r>
            <a:r>
              <a:rPr lang="en-US" dirty="0" smtClean="0">
                <a:latin typeface="+mj-lt"/>
              </a:rPr>
              <a:t>file </a:t>
            </a:r>
            <a:r>
              <a:rPr lang="km-KH" dirty="0" smtClean="0">
                <a:latin typeface="+mj-lt"/>
              </a:rPr>
              <a:t>មួយចំនួនទៀតដែលយើងនឹងរៀនជាមួយគ្នា</a:t>
            </a:r>
            <a:br>
              <a:rPr lang="km-KH" dirty="0" smtClean="0">
                <a:latin typeface="+mj-lt"/>
              </a:rPr>
            </a:br>
            <a:r>
              <a:rPr lang="km-KH" dirty="0" smtClean="0">
                <a:latin typeface="+mj-lt"/>
              </a:rPr>
              <a:t>បន្តើរៗ</a:t>
            </a:r>
          </a:p>
          <a:p>
            <a:r>
              <a:rPr lang="en-US" dirty="0" err="1" smtClean="0">
                <a:latin typeface="+mj-lt"/>
              </a:rPr>
              <a:t>css</a:t>
            </a:r>
            <a:r>
              <a:rPr lang="en-US" dirty="0" smtClean="0">
                <a:latin typeface="+mj-lt"/>
              </a:rPr>
              <a:t>: </a:t>
            </a:r>
            <a:r>
              <a:rPr lang="km-KH" dirty="0" smtClean="0">
                <a:latin typeface="+mj-lt"/>
              </a:rPr>
              <a:t>ជាកន្លែងផ្ទុក </a:t>
            </a:r>
            <a:r>
              <a:rPr lang="en-US" dirty="0" err="1" smtClean="0">
                <a:latin typeface="+mj-lt"/>
              </a:rPr>
              <a:t>stylesheet</a:t>
            </a:r>
            <a:r>
              <a:rPr lang="en-US" dirty="0" smtClean="0">
                <a:latin typeface="+mj-lt"/>
              </a:rPr>
              <a:t> </a:t>
            </a:r>
            <a:r>
              <a:rPr lang="km-KH" dirty="0" smtClean="0">
                <a:latin typeface="+mj-lt"/>
              </a:rPr>
              <a:t>របស់យើង</a:t>
            </a:r>
          </a:p>
          <a:p>
            <a:r>
              <a:rPr lang="en-US" dirty="0" err="1" smtClean="0">
                <a:latin typeface="+mj-lt"/>
              </a:rPr>
              <a:t>img</a:t>
            </a:r>
            <a:r>
              <a:rPr lang="en-US" dirty="0" smtClean="0">
                <a:latin typeface="+mj-lt"/>
              </a:rPr>
              <a:t>:</a:t>
            </a:r>
            <a:r>
              <a:rPr lang="km-KH" dirty="0" smtClean="0"/>
              <a:t> </a:t>
            </a:r>
            <a:r>
              <a:rPr lang="km-KH" dirty="0"/>
              <a:t>ជាកន្លែង</a:t>
            </a:r>
            <a:r>
              <a:rPr lang="km-KH" dirty="0" smtClean="0"/>
              <a:t>ផ្ទុក</a:t>
            </a:r>
            <a:r>
              <a:rPr lang="en-US" dirty="0" smtClean="0"/>
              <a:t> </a:t>
            </a:r>
            <a:r>
              <a:rPr lang="km-KH" dirty="0" smtClean="0"/>
              <a:t>រូបភាព របស់</a:t>
            </a:r>
            <a:r>
              <a:rPr lang="km-KH" dirty="0"/>
              <a:t>យើង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js</a:t>
            </a:r>
            <a:r>
              <a:rPr lang="en-US" dirty="0" smtClean="0">
                <a:latin typeface="+mj-lt"/>
              </a:rPr>
              <a:t>: </a:t>
            </a:r>
            <a:r>
              <a:rPr lang="km-KH" dirty="0"/>
              <a:t>ជាកន្លែង</a:t>
            </a:r>
            <a:r>
              <a:rPr lang="km-KH" dirty="0" smtClean="0"/>
              <a:t>ផ្ទុក </a:t>
            </a:r>
            <a:r>
              <a:rPr lang="en-US" dirty="0">
                <a:latin typeface="+mj-lt"/>
              </a:rPr>
              <a:t>script</a:t>
            </a:r>
            <a:r>
              <a:rPr lang="en-US" dirty="0" smtClean="0"/>
              <a:t> </a:t>
            </a:r>
            <a:r>
              <a:rPr lang="km-KH" dirty="0" smtClean="0"/>
              <a:t>របស់យើង</a:t>
            </a:r>
            <a:endParaRPr lang="en-US" dirty="0" smtClean="0"/>
          </a:p>
          <a:p>
            <a:r>
              <a:rPr lang="en-US" dirty="0" err="1" smtClean="0">
                <a:latin typeface="+mj-lt"/>
              </a:rPr>
              <a:t>index.php</a:t>
            </a:r>
            <a:r>
              <a:rPr lang="en-US" dirty="0" smtClean="0">
                <a:latin typeface="+mj-lt"/>
              </a:rPr>
              <a:t>: </a:t>
            </a:r>
            <a:r>
              <a:rPr lang="km-KH" dirty="0" smtClean="0">
                <a:latin typeface="+mj-lt"/>
              </a:rPr>
              <a:t>ជា</a:t>
            </a:r>
            <a:r>
              <a:rPr lang="en-US" dirty="0" smtClean="0">
                <a:latin typeface="+mj-lt"/>
              </a:rPr>
              <a:t> File </a:t>
            </a:r>
            <a:r>
              <a:rPr lang="km-KH" dirty="0" smtClean="0">
                <a:latin typeface="+mj-lt"/>
              </a:rPr>
              <a:t>ដែលដំណើរការមុនគេ (ប្រសិនបើពុំមានការកែរប្រែ)</a:t>
            </a:r>
          </a:p>
          <a:p>
            <a:r>
              <a:rPr lang="en-US" dirty="0" smtClean="0">
                <a:latin typeface="+mj-lt"/>
              </a:rPr>
              <a:t>screenshot.png: </a:t>
            </a:r>
            <a:r>
              <a:rPr lang="km-KH" dirty="0" smtClean="0">
                <a:latin typeface="+mj-lt"/>
              </a:rPr>
              <a:t>ជារូភាពដែលនឹងបង្ហាញនៅក្នុង</a:t>
            </a:r>
            <a:r>
              <a:rPr lang="en-US" dirty="0" smtClean="0">
                <a:latin typeface="+mj-lt"/>
              </a:rPr>
              <a:t> Theme</a:t>
            </a:r>
            <a:endParaRPr lang="km-KH" dirty="0" smtClean="0">
              <a:latin typeface="+mj-lt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971800"/>
            <a:ext cx="1905000" cy="2076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23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85800"/>
            <a:ext cx="6553200" cy="457200"/>
          </a:xfrm>
        </p:spPr>
        <p:txBody>
          <a:bodyPr/>
          <a:lstStyle/>
          <a:p>
            <a:r>
              <a:rPr lang="km-KH" sz="2800" dirty="0"/>
              <a:t>ការទាញ</a:t>
            </a:r>
            <a:r>
              <a:rPr lang="km-KH" sz="2800" dirty="0" smtClean="0"/>
              <a:t>យក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+mj-lt"/>
              </a:rPr>
              <a:t>Post</a:t>
            </a:r>
            <a:r>
              <a:rPr lang="en-US" sz="2800" dirty="0" smtClean="0"/>
              <a:t> </a:t>
            </a:r>
            <a:r>
              <a:rPr lang="km-KH" sz="2800" dirty="0" smtClean="0"/>
              <a:t>ទៅដាក់ ក្នុង </a:t>
            </a:r>
            <a:r>
              <a:rPr lang="en-US" sz="2800" dirty="0" smtClean="0">
                <a:latin typeface="+mj-lt"/>
              </a:rPr>
              <a:t>Theme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349250" lvl="1" indent="-342900"/>
            <a:r>
              <a:rPr lang="km-KH" dirty="0" smtClean="0">
                <a:latin typeface="+mj-lt"/>
              </a:rPr>
              <a:t>នៅក្នុង </a:t>
            </a:r>
            <a:r>
              <a:rPr lang="en-US" b="1" dirty="0" err="1" smtClean="0">
                <a:latin typeface="+mj-lt"/>
              </a:rPr>
              <a:t>index.php</a:t>
            </a:r>
            <a:r>
              <a:rPr lang="en-US" dirty="0" smtClean="0">
                <a:latin typeface="+mj-lt"/>
              </a:rPr>
              <a:t> </a:t>
            </a:r>
            <a:r>
              <a:rPr lang="km-KH" dirty="0" smtClean="0">
                <a:latin typeface="+mj-lt"/>
              </a:rPr>
              <a:t>សរសេរ</a:t>
            </a:r>
            <a:br>
              <a:rPr lang="km-KH" dirty="0" smtClean="0">
                <a:latin typeface="+mj-lt"/>
              </a:rPr>
            </a:br>
            <a:r>
              <a:rPr lang="km-KH" dirty="0" smtClean="0">
                <a:latin typeface="+mj-lt"/>
              </a:rPr>
              <a:t>កូដនេះ</a:t>
            </a:r>
          </a:p>
          <a:p>
            <a:pPr marL="349250" lvl="1" indent="-342900"/>
            <a:r>
              <a:rPr lang="en-US" b="1" dirty="0" err="1" smtClean="0">
                <a:latin typeface="+mj-lt"/>
              </a:rPr>
              <a:t>have_post</a:t>
            </a:r>
            <a:r>
              <a:rPr lang="en-US" b="1" dirty="0" smtClean="0">
                <a:latin typeface="+mj-lt"/>
              </a:rPr>
              <a:t>(): </a:t>
            </a:r>
            <a:r>
              <a:rPr lang="km-KH" dirty="0" smtClean="0">
                <a:latin typeface="+mj-lt"/>
              </a:rPr>
              <a:t>ថាតើមាន </a:t>
            </a:r>
            <a:r>
              <a:rPr lang="en-US" dirty="0" smtClean="0">
                <a:latin typeface="+mj-lt"/>
              </a:rPr>
              <a:t>post</a:t>
            </a:r>
            <a:br>
              <a:rPr lang="en-US" dirty="0" smtClean="0">
                <a:latin typeface="+mj-lt"/>
              </a:rPr>
            </a:br>
            <a:r>
              <a:rPr lang="km-KH" dirty="0" smtClean="0">
                <a:latin typeface="+mj-lt"/>
              </a:rPr>
              <a:t>ឬក៏អត់</a:t>
            </a:r>
            <a:endParaRPr lang="en-US" dirty="0" smtClean="0">
              <a:latin typeface="+mj-lt"/>
            </a:endParaRPr>
          </a:p>
          <a:p>
            <a:pPr marL="349250" lvl="1" indent="-342900"/>
            <a:r>
              <a:rPr lang="en-US" b="1" dirty="0" err="1" smtClean="0">
                <a:latin typeface="+mj-lt"/>
              </a:rPr>
              <a:t>the_title</a:t>
            </a:r>
            <a:r>
              <a:rPr lang="en-US" b="1" dirty="0" smtClean="0">
                <a:latin typeface="+mj-lt"/>
              </a:rPr>
              <a:t>(): </a:t>
            </a:r>
            <a:r>
              <a:rPr lang="km-KH" dirty="0" smtClean="0">
                <a:latin typeface="+mj-lt"/>
              </a:rPr>
              <a:t>នឹងបង្ហាញ</a:t>
            </a:r>
            <a:br>
              <a:rPr lang="km-KH" dirty="0" smtClean="0">
                <a:latin typeface="+mj-lt"/>
              </a:rPr>
            </a:br>
            <a:r>
              <a:rPr lang="km-KH" dirty="0" smtClean="0">
                <a:latin typeface="+mj-lt"/>
              </a:rPr>
              <a:t>ចម្នងជើងរបស់ </a:t>
            </a:r>
            <a:r>
              <a:rPr lang="en-US" dirty="0" smtClean="0">
                <a:latin typeface="+mj-lt"/>
              </a:rPr>
              <a:t>post</a:t>
            </a:r>
            <a:endParaRPr lang="km-KH" dirty="0" smtClean="0">
              <a:latin typeface="+mj-lt"/>
            </a:endParaRPr>
          </a:p>
          <a:p>
            <a:pPr marL="349250" lvl="1" indent="-342900"/>
            <a:r>
              <a:rPr lang="en-US" b="1" dirty="0" err="1" smtClean="0">
                <a:latin typeface="+mj-lt"/>
              </a:rPr>
              <a:t>the_content</a:t>
            </a:r>
            <a:r>
              <a:rPr lang="en-US" b="1" dirty="0" smtClean="0">
                <a:latin typeface="+mj-lt"/>
              </a:rPr>
              <a:t>(): </a:t>
            </a:r>
            <a:r>
              <a:rPr lang="km-KH" dirty="0" smtClean="0">
                <a:latin typeface="+mj-lt"/>
              </a:rPr>
              <a:t>នឹងបង្ហាញ</a:t>
            </a:r>
            <a:r>
              <a:rPr lang="km-KH" dirty="0">
                <a:latin typeface="+mj-lt"/>
              </a:rPr>
              <a:t/>
            </a:r>
            <a:br>
              <a:rPr lang="km-KH" dirty="0">
                <a:latin typeface="+mj-lt"/>
              </a:rPr>
            </a:br>
            <a:r>
              <a:rPr lang="km-KH" dirty="0" smtClean="0">
                <a:latin typeface="+mj-lt"/>
              </a:rPr>
              <a:t>ព័ត៌មានលម្អិតរបស់ </a:t>
            </a:r>
            <a:r>
              <a:rPr lang="en-US" dirty="0" smtClean="0">
                <a:latin typeface="+mj-lt"/>
              </a:rPr>
              <a:t>post</a:t>
            </a:r>
            <a:endParaRPr lang="km-KH" dirty="0" smtClean="0">
              <a:latin typeface="+mj-lt"/>
            </a:endParaRPr>
          </a:p>
          <a:p>
            <a:pPr marL="349250" lvl="1" indent="-342900"/>
            <a:endParaRPr lang="km-KH" dirty="0">
              <a:latin typeface="+mj-l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1752600"/>
            <a:ext cx="497205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72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349250" lvl="1" indent="-342900"/>
            <a:r>
              <a:rPr lang="km-KH" dirty="0" smtClean="0">
                <a:latin typeface="+mj-lt"/>
              </a:rPr>
              <a:t>ឥឡូវនេះយើងបានបញ្ចប់មេរៀននេះហើយ</a:t>
            </a:r>
          </a:p>
          <a:p>
            <a:pPr marL="349250" lvl="1" indent="-342900"/>
            <a:endParaRPr lang="km-KH" dirty="0">
              <a:latin typeface="+mj-lt"/>
            </a:endParaRPr>
          </a:p>
          <a:p>
            <a:pPr marL="349250" lvl="1" indent="-342900"/>
            <a:r>
              <a:rPr lang="km-KH" dirty="0" smtClean="0">
                <a:latin typeface="+mj-lt"/>
              </a:rPr>
              <a:t>យើងនឹង​រៀនបង្កើត </a:t>
            </a:r>
            <a:r>
              <a:rPr lang="en-US" dirty="0" smtClean="0">
                <a:latin typeface="+mj-lt"/>
              </a:rPr>
              <a:t>Theme </a:t>
            </a:r>
            <a:r>
              <a:rPr lang="km-KH" dirty="0" smtClean="0">
                <a:latin typeface="+mj-lt"/>
              </a:rPr>
              <a:t>ទាំងស្រុងជាមួយគ្នានៅក្នុង វីឌីអូ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056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សំណួរ</a:t>
            </a:r>
            <a:r>
              <a:rPr lang="en-US" dirty="0" smtClean="0"/>
              <a:t> </a:t>
            </a:r>
            <a:r>
              <a:rPr lang="en-US" dirty="0" err="1" smtClean="0"/>
              <a:t>ចម្លើយ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048000"/>
            <a:ext cx="8229600" cy="609600"/>
          </a:xfrm>
        </p:spPr>
        <p:txBody>
          <a:bodyPr/>
          <a:lstStyle/>
          <a:p>
            <a:pPr marL="0" indent="0" algn="ctr">
              <a:buNone/>
            </a:pPr>
            <a:r>
              <a:rPr lang="ca-ES" dirty="0" smtClean="0"/>
              <a:t>សូមអរគុណសម្រាប់ការយកចិត្តទុក!</a:t>
            </a:r>
          </a:p>
        </p:txBody>
      </p:sp>
    </p:spTree>
    <p:extLst>
      <p:ext uri="{BB962C8B-B14F-4D97-AF65-F5344CB8AC3E}">
        <p14:creationId xmlns:p14="http://schemas.microsoft.com/office/powerpoint/2010/main" val="243487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r" rtl="0">
              <a:spcBef>
                <a:spcPct val="0"/>
              </a:spcBef>
            </a:pPr>
            <a:r>
              <a:rPr lang="km-KH" sz="2400" dirty="0" smtClean="0">
                <a:solidFill>
                  <a:srgbClr val="0070C0"/>
                </a:solidFill>
                <a:latin typeface="Khmer OS Siemreap" pitchFamily="2" charset="0"/>
                <a:cs typeface="Khmer OS Siemreap" pitchFamily="2" charset="0"/>
              </a:rPr>
              <a:t>អំពី </a:t>
            </a:r>
            <a:r>
              <a:rPr lang="km-KH" sz="2400" dirty="0">
                <a:solidFill>
                  <a:srgbClr val="0070C0"/>
                </a:solidFill>
                <a:latin typeface="Khmer OS Siemreap" pitchFamily="2" charset="0"/>
                <a:cs typeface="Khmer OS Siemreap" pitchFamily="2" charset="0"/>
              </a:rPr>
              <a:t>រចនាសម្ព័នរបស់ 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Khmer OS Siemreap" pitchFamily="2" charset="0"/>
              </a:rPr>
              <a:t>Theme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style.css: </a:t>
            </a:r>
            <a:r>
              <a:rPr lang="km-KH" dirty="0" smtClean="0">
                <a:latin typeface="+mj-lt"/>
              </a:rPr>
              <a:t>ជា </a:t>
            </a:r>
            <a:r>
              <a:rPr lang="en-US" dirty="0" smtClean="0">
                <a:latin typeface="+mj-lt"/>
              </a:rPr>
              <a:t>Default style </a:t>
            </a:r>
            <a:r>
              <a:rPr lang="km-KH" dirty="0" smtClean="0">
                <a:latin typeface="+mj-lt"/>
              </a:rPr>
              <a:t>របស់គេហទំព័រ រួមទាំងព័ត៌មាន​របស់​គេហទំព័រ</a:t>
            </a:r>
          </a:p>
          <a:p>
            <a:endParaRPr lang="km-KH" dirty="0">
              <a:latin typeface="+mj-lt"/>
            </a:endParaRPr>
          </a:p>
          <a:p>
            <a:endParaRPr lang="km-KH" dirty="0" smtClean="0">
              <a:latin typeface="+mj-lt"/>
            </a:endParaRPr>
          </a:p>
          <a:p>
            <a:endParaRPr lang="km-KH" dirty="0">
              <a:latin typeface="+mj-lt"/>
            </a:endParaRPr>
          </a:p>
          <a:p>
            <a:endParaRPr lang="km-KH" dirty="0" smtClean="0">
              <a:latin typeface="+mj-lt"/>
            </a:endParaRPr>
          </a:p>
          <a:p>
            <a:endParaRPr lang="km-KH" dirty="0">
              <a:latin typeface="+mj-lt"/>
            </a:endParaRPr>
          </a:p>
          <a:p>
            <a:endParaRPr lang="km-KH" dirty="0" smtClean="0">
              <a:latin typeface="+mj-lt"/>
            </a:endParaRPr>
          </a:p>
          <a:p>
            <a:endParaRPr lang="km-KH" dirty="0">
              <a:latin typeface="+mj-lt"/>
            </a:endParaRPr>
          </a:p>
          <a:p>
            <a:pPr marL="0" indent="0">
              <a:buNone/>
            </a:pPr>
            <a:r>
              <a:rPr lang="km-KH" dirty="0" smtClean="0">
                <a:latin typeface="+mj-lt"/>
              </a:rPr>
              <a:t>កូដនេះត្រូវដាក់នៅខាងលើបង្អស់</a:t>
            </a:r>
            <a:endParaRPr lang="en-US" dirty="0">
              <a:latin typeface="+mj-lt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2209800"/>
            <a:ext cx="7467600" cy="296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89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r" rtl="0">
              <a:spcBef>
                <a:spcPct val="0"/>
              </a:spcBef>
            </a:pPr>
            <a:r>
              <a:rPr lang="km-KH" sz="2400" dirty="0" smtClean="0">
                <a:solidFill>
                  <a:srgbClr val="0070C0"/>
                </a:solidFill>
                <a:latin typeface="Khmer OS Siemreap" pitchFamily="2" charset="0"/>
                <a:cs typeface="Khmer OS Siemreap" pitchFamily="2" charset="0"/>
              </a:rPr>
              <a:t>ឧទាហរណ៍</a:t>
            </a:r>
            <a:r>
              <a:rPr lang="km-KH" sz="2400" dirty="0">
                <a:solidFill>
                  <a:srgbClr val="0070C0"/>
                </a:solidFill>
                <a:latin typeface="Khmer OS Siemreap" pitchFamily="2" charset="0"/>
                <a:cs typeface="Khmer OS Siemreap" pitchFamily="2" charset="0"/>
              </a:rPr>
              <a:t>បង្កើត</a:t>
            </a:r>
            <a:r>
              <a:rPr lang="en-US" sz="2400" dirty="0">
                <a:solidFill>
                  <a:srgbClr val="0070C0"/>
                </a:solidFill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Khmer OS Siemreap" pitchFamily="2" charset="0"/>
              </a:rPr>
              <a:t>Theme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km-KH" dirty="0" smtClean="0">
                <a:latin typeface="+mj-lt"/>
              </a:rPr>
              <a:t>យើងនឹងបង្កើត </a:t>
            </a:r>
            <a:r>
              <a:rPr lang="en-US" dirty="0" smtClean="0">
                <a:latin typeface="+mj-lt"/>
              </a:rPr>
              <a:t>Theme </a:t>
            </a:r>
            <a:r>
              <a:rPr lang="km-KH" dirty="0" smtClean="0">
                <a:latin typeface="+mj-lt"/>
              </a:rPr>
              <a:t>ដ៏សាមញ្ញមួយ។ សូមបង្កើត </a:t>
            </a:r>
            <a:r>
              <a:rPr lang="en-US" dirty="0" smtClean="0">
                <a:latin typeface="+mj-lt"/>
              </a:rPr>
              <a:t>file </a:t>
            </a:r>
            <a:r>
              <a:rPr lang="km-KH" dirty="0" smtClean="0">
                <a:latin typeface="+mj-lt"/>
              </a:rPr>
              <a:t/>
            </a:r>
            <a:br>
              <a:rPr lang="km-KH" dirty="0" smtClean="0">
                <a:latin typeface="+mj-lt"/>
              </a:rPr>
            </a:br>
            <a:r>
              <a:rPr lang="km-KH" dirty="0" smtClean="0">
                <a:latin typeface="+mj-lt"/>
              </a:rPr>
              <a:t>ដូចរូប៖</a:t>
            </a:r>
          </a:p>
          <a:p>
            <a:r>
              <a:rPr lang="en-US" b="1" dirty="0" err="1" smtClean="0">
                <a:latin typeface="+mj-lt"/>
              </a:rPr>
              <a:t>header.php</a:t>
            </a:r>
            <a:r>
              <a:rPr lang="en-US" dirty="0" smtClean="0">
                <a:latin typeface="+mj-lt"/>
              </a:rPr>
              <a:t>: </a:t>
            </a:r>
            <a:r>
              <a:rPr lang="km-KH" dirty="0" smtClean="0">
                <a:latin typeface="+mj-lt"/>
              </a:rPr>
              <a:t>នេះជា </a:t>
            </a:r>
            <a:r>
              <a:rPr lang="en-US" dirty="0" smtClean="0">
                <a:latin typeface="+mj-lt"/>
              </a:rPr>
              <a:t>file </a:t>
            </a:r>
            <a:r>
              <a:rPr lang="km-KH" dirty="0" smtClean="0">
                <a:latin typeface="+mj-lt"/>
              </a:rPr>
              <a:t>ដែលយើងនឹងប្រើសម្រាប់ ដាក់ </a:t>
            </a:r>
            <a:br>
              <a:rPr lang="km-KH" dirty="0" smtClean="0">
                <a:latin typeface="+mj-lt"/>
              </a:rPr>
            </a:br>
            <a:r>
              <a:rPr lang="en-US" dirty="0" err="1" smtClean="0">
                <a:latin typeface="+mj-lt"/>
              </a:rPr>
              <a:t>stylesheet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javascript</a:t>
            </a:r>
            <a:r>
              <a:rPr lang="en-US" dirty="0" smtClean="0">
                <a:latin typeface="+mj-lt"/>
              </a:rPr>
              <a:t>, </a:t>
            </a:r>
            <a:r>
              <a:rPr lang="km-KH" dirty="0" smtClean="0">
                <a:latin typeface="+mj-lt"/>
              </a:rPr>
              <a:t>នឹង​</a:t>
            </a:r>
            <a:r>
              <a:rPr lang="en-US" dirty="0" smtClean="0">
                <a:latin typeface="+mj-lt"/>
              </a:rPr>
              <a:t>meta data </a:t>
            </a:r>
            <a:r>
              <a:rPr lang="km-KH" dirty="0" smtClean="0">
                <a:latin typeface="+mj-lt"/>
              </a:rPr>
              <a:t>ផ្សេៗ</a:t>
            </a:r>
            <a:endParaRPr lang="km-KH" dirty="0">
              <a:latin typeface="+mj-lt"/>
            </a:endParaRPr>
          </a:p>
          <a:p>
            <a:r>
              <a:rPr lang="km-KH" dirty="0" smtClean="0">
                <a:latin typeface="+mj-lt"/>
              </a:rPr>
              <a:t>សរសេរកូដដូចខាងក្រោម</a:t>
            </a:r>
          </a:p>
          <a:p>
            <a:endParaRPr lang="km-KH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4170045"/>
            <a:ext cx="7627937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600200"/>
            <a:ext cx="1447800" cy="2373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485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r" rtl="0">
              <a:spcBef>
                <a:spcPct val="0"/>
              </a:spcBef>
            </a:pPr>
            <a:r>
              <a:rPr lang="km-KH" sz="2400" dirty="0" smtClean="0">
                <a:solidFill>
                  <a:srgbClr val="0070C0"/>
                </a:solidFill>
                <a:latin typeface="Khmer OS Siemreap" pitchFamily="2" charset="0"/>
                <a:cs typeface="Khmer OS Siemreap" pitchFamily="2" charset="0"/>
              </a:rPr>
              <a:t>ឧទាហរណ៍</a:t>
            </a:r>
            <a:r>
              <a:rPr lang="km-KH" sz="2400" dirty="0">
                <a:solidFill>
                  <a:srgbClr val="0070C0"/>
                </a:solidFill>
                <a:latin typeface="Khmer OS Siemreap" pitchFamily="2" charset="0"/>
                <a:cs typeface="Khmer OS Siemreap" pitchFamily="2" charset="0"/>
              </a:rPr>
              <a:t>បង្កើត</a:t>
            </a:r>
            <a:r>
              <a:rPr lang="en-US" sz="2400" dirty="0">
                <a:solidFill>
                  <a:srgbClr val="0070C0"/>
                </a:solidFill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Khmer OS Siemreap" pitchFamily="2" charset="0"/>
              </a:rPr>
              <a:t>Theme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+mj-lt"/>
              </a:rPr>
              <a:t>footer.php</a:t>
            </a:r>
            <a:r>
              <a:rPr lang="en-US" b="1" dirty="0" smtClean="0">
                <a:latin typeface="+mj-lt"/>
              </a:rPr>
              <a:t>:</a:t>
            </a:r>
            <a:r>
              <a:rPr lang="en-US" dirty="0" smtClean="0">
                <a:latin typeface="+mj-lt"/>
              </a:rPr>
              <a:t> </a:t>
            </a:r>
            <a:r>
              <a:rPr lang="km-KH" dirty="0" smtClean="0">
                <a:latin typeface="+mj-lt"/>
              </a:rPr>
              <a:t>ជាកន្លែងសម្រាប់ដាក់ </a:t>
            </a:r>
            <a:r>
              <a:rPr lang="en-US" dirty="0" smtClean="0">
                <a:latin typeface="+mj-lt"/>
              </a:rPr>
              <a:t>copyright </a:t>
            </a:r>
            <a:r>
              <a:rPr lang="km-KH" dirty="0" smtClean="0">
                <a:latin typeface="+mj-lt"/>
              </a:rPr>
              <a:t>ជាដើម</a:t>
            </a:r>
          </a:p>
          <a:p>
            <a:endParaRPr lang="km-KH" dirty="0">
              <a:latin typeface="+mj-lt"/>
            </a:endParaRPr>
          </a:p>
          <a:p>
            <a:endParaRPr lang="km-KH" dirty="0" smtClean="0">
              <a:latin typeface="+mj-lt"/>
            </a:endParaRPr>
          </a:p>
          <a:p>
            <a:endParaRPr lang="km-KH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style.css:</a:t>
            </a:r>
            <a:r>
              <a:rPr lang="km-KH" dirty="0">
                <a:latin typeface="+mj-lt"/>
              </a:rPr>
              <a:t> </a:t>
            </a:r>
            <a:r>
              <a:rPr lang="km-KH" dirty="0" smtClean="0">
                <a:latin typeface="+mj-lt"/>
              </a:rPr>
              <a:t>ជា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stylesheet</a:t>
            </a:r>
            <a:r>
              <a:rPr lang="en-US" dirty="0" smtClean="0">
                <a:latin typeface="+mj-lt"/>
              </a:rPr>
              <a:t> </a:t>
            </a:r>
            <a:r>
              <a:rPr lang="km-KH" dirty="0" smtClean="0">
                <a:latin typeface="+mj-lt"/>
              </a:rPr>
              <a:t>របស់យើង</a:t>
            </a:r>
          </a:p>
          <a:p>
            <a:endParaRPr lang="km-KH" b="1" dirty="0" smtClean="0">
              <a:latin typeface="+mj-lt"/>
            </a:endParaRPr>
          </a:p>
          <a:p>
            <a:endParaRPr lang="km-KH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96146"/>
            <a:ext cx="5780087" cy="775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114800"/>
            <a:ext cx="4105274" cy="245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264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r" rtl="0">
              <a:spcBef>
                <a:spcPct val="0"/>
              </a:spcBef>
            </a:pPr>
            <a:r>
              <a:rPr lang="km-KH" sz="2400" dirty="0" smtClean="0">
                <a:solidFill>
                  <a:srgbClr val="0070C0"/>
                </a:solidFill>
                <a:latin typeface="Khmer OS Siemreap" pitchFamily="2" charset="0"/>
                <a:cs typeface="Khmer OS Siemreap" pitchFamily="2" charset="0"/>
              </a:rPr>
              <a:t>ឧទាហរណ៍</a:t>
            </a:r>
            <a:r>
              <a:rPr lang="km-KH" sz="2400" dirty="0">
                <a:solidFill>
                  <a:srgbClr val="0070C0"/>
                </a:solidFill>
                <a:latin typeface="Khmer OS Siemreap" pitchFamily="2" charset="0"/>
                <a:cs typeface="Khmer OS Siemreap" pitchFamily="2" charset="0"/>
              </a:rPr>
              <a:t>បង្កើត</a:t>
            </a:r>
            <a:r>
              <a:rPr lang="en-US" sz="2400" dirty="0">
                <a:solidFill>
                  <a:srgbClr val="0070C0"/>
                </a:solidFill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Khmer OS Siemreap" pitchFamily="2" charset="0"/>
              </a:rPr>
              <a:t>Theme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+mj-lt"/>
              </a:rPr>
              <a:t>index.php</a:t>
            </a:r>
            <a:r>
              <a:rPr lang="en-US" b="1" dirty="0" smtClean="0">
                <a:latin typeface="+mj-lt"/>
              </a:rPr>
              <a:t>:</a:t>
            </a:r>
            <a:r>
              <a:rPr lang="en-US" dirty="0" smtClean="0">
                <a:latin typeface="+mj-lt"/>
              </a:rPr>
              <a:t> </a:t>
            </a:r>
            <a:r>
              <a:rPr lang="km-KH" dirty="0" smtClean="0">
                <a:latin typeface="+mj-lt"/>
              </a:rPr>
              <a:t>ជារូបរាងដងខ្លួនរបស់គេហទំព័រ</a:t>
            </a:r>
          </a:p>
          <a:p>
            <a:r>
              <a:rPr lang="en-US" b="1" dirty="0" err="1" smtClean="0">
                <a:latin typeface="+mj-lt"/>
              </a:rPr>
              <a:t>get_header</a:t>
            </a:r>
            <a:r>
              <a:rPr lang="en-US" b="1" dirty="0" smtClean="0">
                <a:latin typeface="+mj-lt"/>
              </a:rPr>
              <a:t>()</a:t>
            </a:r>
            <a:r>
              <a:rPr lang="en-US" dirty="0" smtClean="0">
                <a:latin typeface="+mj-lt"/>
              </a:rPr>
              <a:t>: </a:t>
            </a:r>
            <a:r>
              <a:rPr lang="km-KH" dirty="0" smtClean="0">
                <a:latin typeface="+mj-lt"/>
              </a:rPr>
              <a:t>ជា </a:t>
            </a:r>
            <a:r>
              <a:rPr lang="en-US" dirty="0" smtClean="0">
                <a:latin typeface="+mj-lt"/>
              </a:rPr>
              <a:t>function </a:t>
            </a:r>
            <a:r>
              <a:rPr lang="km-KH" dirty="0" smtClean="0">
                <a:latin typeface="+mj-lt"/>
              </a:rPr>
              <a:t>សម្រាប់</a:t>
            </a:r>
            <a:r>
              <a:rPr lang="en-US" dirty="0" smtClean="0">
                <a:latin typeface="+mj-lt"/>
              </a:rPr>
              <a:t> include </a:t>
            </a:r>
            <a:br>
              <a:rPr lang="en-US" dirty="0" smtClean="0">
                <a:latin typeface="+mj-lt"/>
              </a:rPr>
            </a:br>
            <a:r>
              <a:rPr lang="en-US" dirty="0" err="1" smtClean="0">
                <a:latin typeface="+mj-lt"/>
              </a:rPr>
              <a:t>header.php</a:t>
            </a:r>
            <a:r>
              <a:rPr lang="km-KH" dirty="0" smtClean="0">
                <a:latin typeface="+mj-lt"/>
              </a:rPr>
              <a:t>។ </a:t>
            </a:r>
          </a:p>
          <a:p>
            <a:r>
              <a:rPr lang="en-US" dirty="0" err="1" smtClean="0">
                <a:latin typeface="+mj-lt"/>
              </a:rPr>
              <a:t>get_footer</a:t>
            </a:r>
            <a:r>
              <a:rPr lang="en-US" dirty="0" smtClean="0">
                <a:latin typeface="+mj-lt"/>
              </a:rPr>
              <a:t>(): </a:t>
            </a:r>
            <a:r>
              <a:rPr lang="km-KH" dirty="0" smtClean="0">
                <a:latin typeface="+mj-lt"/>
              </a:rPr>
              <a:t>ជា </a:t>
            </a:r>
            <a:r>
              <a:rPr lang="en-US" dirty="0" smtClean="0">
                <a:latin typeface="+mj-lt"/>
              </a:rPr>
              <a:t>function </a:t>
            </a:r>
            <a:r>
              <a:rPr lang="km-KH" dirty="0" smtClean="0">
                <a:latin typeface="+mj-lt"/>
              </a:rPr>
              <a:t>សម្រាប់ </a:t>
            </a:r>
            <a:r>
              <a:rPr lang="en-US" dirty="0" smtClean="0">
                <a:latin typeface="+mj-lt"/>
              </a:rPr>
              <a:t>include </a:t>
            </a:r>
            <a:r>
              <a:rPr lang="en-US" dirty="0" err="1" smtClean="0">
                <a:latin typeface="+mj-lt"/>
              </a:rPr>
              <a:t>footer.php</a:t>
            </a:r>
            <a:endParaRPr lang="km-KH" dirty="0" smtClean="0">
              <a:latin typeface="+mj-lt"/>
            </a:endParaRPr>
          </a:p>
          <a:p>
            <a:endParaRPr lang="km-KH" dirty="0">
              <a:latin typeface="+mj-lt"/>
            </a:endParaRPr>
          </a:p>
          <a:p>
            <a:endParaRPr lang="km-KH" dirty="0" smtClean="0">
              <a:latin typeface="+mj-lt"/>
            </a:endParaRPr>
          </a:p>
          <a:p>
            <a:pPr marL="0" indent="0">
              <a:buNone/>
            </a:pPr>
            <a:endParaRPr lang="km-KH" b="1" dirty="0" smtClean="0">
              <a:latin typeface="+mj-lt"/>
            </a:endParaRPr>
          </a:p>
          <a:p>
            <a:endParaRPr lang="km-KH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752600"/>
            <a:ext cx="264795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91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r" rtl="0">
              <a:spcBef>
                <a:spcPct val="0"/>
              </a:spcBef>
            </a:pPr>
            <a:r>
              <a:rPr lang="km-KH" sz="2400" dirty="0">
                <a:solidFill>
                  <a:srgbClr val="0070C0"/>
                </a:solidFill>
                <a:latin typeface="Khmer OS Siemreap" pitchFamily="2" charset="0"/>
                <a:cs typeface="Khmer OS Siemreap" pitchFamily="2" charset="0"/>
              </a:rPr>
              <a:t>របៀបតំឡើង 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Khmer OS Siemreap" pitchFamily="2" charset="0"/>
              </a:rPr>
              <a:t>Theme</a:t>
            </a:r>
            <a:r>
              <a:rPr lang="en-US" sz="2400" dirty="0">
                <a:solidFill>
                  <a:srgbClr val="0070C0"/>
                </a:solidFill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sz="2400" dirty="0">
                <a:solidFill>
                  <a:srgbClr val="0070C0"/>
                </a:solidFill>
                <a:latin typeface="Khmer OS Siemreap" pitchFamily="2" charset="0"/>
                <a:cs typeface="Khmer OS Siemreap" pitchFamily="2" charset="0"/>
              </a:rPr>
              <a:t>ទៅក្នុង </a:t>
            </a:r>
            <a:r>
              <a:rPr lang="en-US" sz="2400" dirty="0" err="1">
                <a:solidFill>
                  <a:srgbClr val="0070C0"/>
                </a:solidFill>
                <a:latin typeface="+mj-lt"/>
                <a:cs typeface="Khmer OS Siemreap" pitchFamily="2" charset="0"/>
              </a:rPr>
              <a:t>WordPress</a:t>
            </a:r>
            <a:r>
              <a:rPr lang="en-US" sz="2400" dirty="0">
                <a:solidFill>
                  <a:srgbClr val="0070C0"/>
                </a:solidFill>
                <a:latin typeface="Khmer OS Siemreap" pitchFamily="2" charset="0"/>
                <a:cs typeface="Khmer OS Siemreap" pitchFamily="2" charset="0"/>
              </a:rPr>
              <a:t/>
            </a:r>
            <a:br>
              <a:rPr lang="en-US" sz="2400" dirty="0">
                <a:solidFill>
                  <a:srgbClr val="0070C0"/>
                </a:solidFill>
                <a:latin typeface="Khmer OS Siemreap" pitchFamily="2" charset="0"/>
                <a:cs typeface="Khmer OS Siemreap" pitchFamily="2" charset="0"/>
              </a:rPr>
            </a:br>
            <a:endParaRPr lang="en-US" dirty="0">
              <a:solidFill>
                <a:srgbClr val="0070C0"/>
              </a:solidFill>
              <a:latin typeface="Khmer OS Siemreap" pitchFamily="2" charset="0"/>
              <a:cs typeface="Khmer OS Siemreap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copy folder “</a:t>
            </a:r>
            <a:r>
              <a:rPr lang="en-US" dirty="0" err="1" smtClean="0">
                <a:latin typeface="+mj-lt"/>
              </a:rPr>
              <a:t>mytheme</a:t>
            </a:r>
            <a:r>
              <a:rPr lang="en-US" dirty="0" smtClean="0">
                <a:latin typeface="+mj-lt"/>
              </a:rPr>
              <a:t>” paste</a:t>
            </a:r>
            <a:r>
              <a:rPr lang="km-KH" dirty="0" smtClean="0">
                <a:latin typeface="+mj-lt"/>
              </a:rPr>
              <a:t> ទៅក្នុង 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theme </a:t>
            </a:r>
            <a:r>
              <a:rPr lang="km-KH" dirty="0" smtClean="0">
                <a:latin typeface="+mj-lt"/>
              </a:rPr>
              <a:t>របស់ </a:t>
            </a:r>
            <a:r>
              <a:rPr lang="en-US" dirty="0" err="1" smtClean="0">
                <a:latin typeface="+mj-lt"/>
              </a:rPr>
              <a:t>WordPress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km-KH" dirty="0" smtClean="0">
                <a:latin typeface="+mj-lt"/>
              </a:rPr>
              <a:t>ចូលទៅក្នុង </a:t>
            </a:r>
            <a:r>
              <a:rPr lang="en-US" dirty="0" smtClean="0">
                <a:latin typeface="+mj-lt"/>
              </a:rPr>
              <a:t>admin </a:t>
            </a:r>
            <a:r>
              <a:rPr lang="km-KH" dirty="0" smtClean="0">
                <a:latin typeface="+mj-lt"/>
              </a:rPr>
              <a:t>របស់ </a:t>
            </a:r>
            <a:r>
              <a:rPr lang="en-US" dirty="0" err="1" smtClean="0">
                <a:latin typeface="+mj-lt"/>
              </a:rPr>
              <a:t>WordPress</a:t>
            </a:r>
            <a:r>
              <a:rPr lang="en-US" dirty="0" smtClean="0">
                <a:latin typeface="+mj-lt"/>
              </a:rPr>
              <a:t> </a:t>
            </a:r>
            <a:r>
              <a:rPr lang="km-KH" dirty="0" smtClean="0">
                <a:latin typeface="+mj-lt"/>
              </a:rPr>
              <a:t>រួច </a:t>
            </a:r>
            <a:r>
              <a:rPr lang="en-US" dirty="0" smtClean="0">
                <a:latin typeface="+mj-lt"/>
              </a:rPr>
              <a:t>“Activate”</a:t>
            </a:r>
            <a:endParaRPr lang="en-US" dirty="0"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24000"/>
            <a:ext cx="37719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57600"/>
            <a:ext cx="152400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563" y="3657600"/>
            <a:ext cx="343852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286000" y="4800600"/>
            <a:ext cx="523363" cy="147637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3434</TotalTime>
  <Words>4396</Words>
  <Application>Microsoft Office PowerPoint</Application>
  <PresentationFormat>On-screen Show (4:3)</PresentationFormat>
  <Paragraphs>721</Paragraphs>
  <Slides>42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បង្កើតគេហទំព័រជាមួយ WordPress</vt:lpstr>
      <vt:lpstr>មាតិកា</vt:lpstr>
      <vt:lpstr>អ្វីទៅជា Theme?</vt:lpstr>
      <vt:lpstr>អំពី រចនាសម្ព័នរបស់ Theme </vt:lpstr>
      <vt:lpstr>អំពី រចនាសម្ព័នរបស់ Theme </vt:lpstr>
      <vt:lpstr>ឧទាហរណ៍បង្កើត Theme </vt:lpstr>
      <vt:lpstr>ឧទាហរណ៍បង្កើត Theme </vt:lpstr>
      <vt:lpstr>ឧទាហរណ៍បង្កើត Theme </vt:lpstr>
      <vt:lpstr>របៀបតំឡើង Theme ទៅក្នុង WordPress </vt:lpstr>
      <vt:lpstr>ការប្រើប្រាស់ Menu</vt:lpstr>
      <vt:lpstr>ការប្រើប្រាស់ Menu</vt:lpstr>
      <vt:lpstr>ការប្រើប្រាស់ Menu</vt:lpstr>
      <vt:lpstr>ការប្រើប្រាស់ Menu</vt:lpstr>
      <vt:lpstr>ការប្រើប្រាស់ Menu</vt:lpstr>
      <vt:lpstr>ការប្រើប្រាស់ Menu</vt:lpstr>
      <vt:lpstr>ការប្រើប្រាស់ Menu</vt:lpstr>
      <vt:lpstr>ការប្រើប្រាស់ Menu</vt:lpstr>
      <vt:lpstr>ការប្រើប្រាស់ function</vt:lpstr>
      <vt:lpstr>ការប្រើប្រាស់ widget </vt:lpstr>
      <vt:lpstr>ការប្រើប្រាស់ widget </vt:lpstr>
      <vt:lpstr>ការប្រើប្រាស់ widget </vt:lpstr>
      <vt:lpstr>ការប្រើប្រាស់ widget </vt:lpstr>
      <vt:lpstr>ការប្រើប្រាស់ shortcode </vt:lpstr>
      <vt:lpstr>ការប្រើប្រាស់ shortcode </vt:lpstr>
      <vt:lpstr>ការប្រើប្រាស់ shortcode </vt:lpstr>
      <vt:lpstr>ការប្រើប្រាស់ shortcode </vt:lpstr>
      <vt:lpstr>ការប្រើប្រាស់ shortcode </vt:lpstr>
      <vt:lpstr>ការប្រើប្រាស់ shortcode </vt:lpstr>
      <vt:lpstr>ការប្រើប្រាស់ shortcode </vt:lpstr>
      <vt:lpstr>ការប្រើប្រាស់ shortcode </vt:lpstr>
      <vt:lpstr>ការប្រើប្រាស់ shortcode </vt:lpstr>
      <vt:lpstr>ការប្រើប្រាស់ Theme Options </vt:lpstr>
      <vt:lpstr>ការប្រើប្រាស់ Theme Options </vt:lpstr>
      <vt:lpstr>ការប្រើប្រាស់ Theme Options </vt:lpstr>
      <vt:lpstr>ការប្រើប្រាស់ Theme Options </vt:lpstr>
      <vt:lpstr>ការប្រើប្រាស់ Theme Options </vt:lpstr>
      <vt:lpstr>ការប្រើប្រាស់ Theme Options </vt:lpstr>
      <vt:lpstr>ការប្រើប្រាស់ Theme Options </vt:lpstr>
      <vt:lpstr>ការប្រើប្រាស់ Theme Options </vt:lpstr>
      <vt:lpstr>ការទាញយក Post ទៅដាក់ ក្នុង Theme</vt:lpstr>
      <vt:lpstr>PowerPoint Presentation</vt:lpstr>
      <vt:lpstr>សំណួរ ចម្លើយ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អ្វីទៅជា WordPress?</dc:title>
  <dc:creator>who</dc:creator>
  <cp:lastModifiedBy>USER</cp:lastModifiedBy>
  <cp:revision>741</cp:revision>
  <dcterms:created xsi:type="dcterms:W3CDTF">2014-07-05T12:47:04Z</dcterms:created>
  <dcterms:modified xsi:type="dcterms:W3CDTF">2014-07-30T08:03:42Z</dcterms:modified>
</cp:coreProperties>
</file>